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4" r:id="rId3"/>
    <p:sldId id="299" r:id="rId4"/>
    <p:sldId id="300" r:id="rId5"/>
    <p:sldId id="303" r:id="rId6"/>
    <p:sldId id="285" r:id="rId7"/>
    <p:sldId id="301" r:id="rId8"/>
    <p:sldId id="304" r:id="rId9"/>
    <p:sldId id="302" r:id="rId10"/>
    <p:sldId id="277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BEC4D-E774-4AA7-9A6E-DB4A33E08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890DC30-9F59-4039-AAC3-24ECA029F9FE}" type="pres">
      <dgm:prSet presAssocID="{72EBEC4D-E774-4AA7-9A6E-DB4A33E083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233B8F5E-A871-432B-B3BB-31E8A7A65B80}" type="presOf" srcId="{72EBEC4D-E774-4AA7-9A6E-DB4A33E08358}" destId="{4890DC30-9F59-4039-AAC3-24ECA029F9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EBEC4D-E774-4AA7-9A6E-DB4A33E08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890DC30-9F59-4039-AAC3-24ECA029F9FE}" type="pres">
      <dgm:prSet presAssocID="{72EBEC4D-E774-4AA7-9A6E-DB4A33E083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C390CD87-2AF8-4AD7-9717-9CA86230E83C}" type="presOf" srcId="{72EBEC4D-E774-4AA7-9A6E-DB4A33E08358}" destId="{4890DC30-9F59-4039-AAC3-24ECA029F9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EBEC4D-E774-4AA7-9A6E-DB4A33E08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890DC30-9F59-4039-AAC3-24ECA029F9FE}" type="pres">
      <dgm:prSet presAssocID="{72EBEC4D-E774-4AA7-9A6E-DB4A33E083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D26C4769-7A6F-4EA2-80BD-7CFA2384D05A}" type="presOf" srcId="{72EBEC4D-E774-4AA7-9A6E-DB4A33E08358}" destId="{4890DC30-9F59-4039-AAC3-24ECA029F9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EBEC4D-E774-4AA7-9A6E-DB4A33E08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890DC30-9F59-4039-AAC3-24ECA029F9FE}" type="pres">
      <dgm:prSet presAssocID="{72EBEC4D-E774-4AA7-9A6E-DB4A33E083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2FF1BFE4-7965-43DA-9DBB-ED9127BE0212}" type="presOf" srcId="{72EBEC4D-E774-4AA7-9A6E-DB4A33E08358}" destId="{4890DC30-9F59-4039-AAC3-24ECA029F9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DD2D7-A34B-4305-9B6E-D94290315227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A18F5-9B12-4F6D-9AB6-FE7903DE52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046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2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3018860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3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3459557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4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167492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5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2080422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9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2474604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>
            <a:extLst>
              <a:ext uri="{FF2B5EF4-FFF2-40B4-BE49-F238E27FC236}">
                <a16:creationId xmlns="" xmlns:a16="http://schemas.microsoft.com/office/drawing/2014/main" id="{7450BA09-F9A7-4107-BAF2-4DF80F569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>
            <a:extLst>
              <a:ext uri="{FF2B5EF4-FFF2-40B4-BE49-F238E27FC236}">
                <a16:creationId xmlns="" xmlns:a16="http://schemas.microsoft.com/office/drawing/2014/main" id="{89080CAB-CA26-4ABF-A5C6-A90DBB1C2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D619A6D-97D5-46C4-BD99-ADF8B1A7E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CE032-A0FB-411D-9291-45E5F5D0B7CD}" type="slidenum">
              <a:rPr lang="es-ES" altLang="es-CO" smtClean="0"/>
              <a:pPr>
                <a:defRPr/>
              </a:pPr>
              <a:t>10</a:t>
            </a:fld>
            <a:endParaRPr lang="es-ES" altLang="es-CO" dirty="0"/>
          </a:p>
        </p:txBody>
      </p:sp>
    </p:spTree>
    <p:extLst>
      <p:ext uri="{BB962C8B-B14F-4D97-AF65-F5344CB8AC3E}">
        <p14:creationId xmlns:p14="http://schemas.microsoft.com/office/powerpoint/2010/main" val="194236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797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110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874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759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000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713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155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12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222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40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281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71120-F9DC-4300-A7FA-E8852E3B3F0D}" type="datetimeFigureOut">
              <a:rPr lang="es-CO" smtClean="0"/>
              <a:t>3/01/2020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BD31B-E7A4-40EA-B3C4-9D9774FC3F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94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slideLayout" Target="../slideLayouts/slideLayout1.xml"/><Relationship Id="rId7" Type="http://schemas.openxmlformats.org/officeDocument/2006/relationships/diagramData" Target="../diagrams/data4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11" Type="http://schemas.microsoft.com/office/2007/relationships/diagramDrawing" Target="../diagrams/drawing4.xml"/><Relationship Id="rId5" Type="http://schemas.openxmlformats.org/officeDocument/2006/relationships/oleObject" Target="../embeddings/oleObject6.bin"/><Relationship Id="rId10" Type="http://schemas.openxmlformats.org/officeDocument/2006/relationships/diagramColors" Target="../diagrams/colors4.xml"/><Relationship Id="rId4" Type="http://schemas.openxmlformats.org/officeDocument/2006/relationships/notesSlide" Target="../notesSlides/notesSlide6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slideLayout" Target="../slideLayouts/slideLayout1.xml"/><Relationship Id="rId7" Type="http://schemas.openxmlformats.org/officeDocument/2006/relationships/diagramData" Target="../diagrams/data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microsoft.com/office/2007/relationships/diagramDrawing" Target="../diagrams/drawing1.xml"/><Relationship Id="rId5" Type="http://schemas.openxmlformats.org/officeDocument/2006/relationships/oleObject" Target="../embeddings/oleObject1.bin"/><Relationship Id="rId10" Type="http://schemas.openxmlformats.org/officeDocument/2006/relationships/diagramColors" Target="../diagrams/colors1.xml"/><Relationship Id="rId4" Type="http://schemas.openxmlformats.org/officeDocument/2006/relationships/notesSlide" Target="../notesSlides/notesSlid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slideLayout" Target="../slideLayouts/slide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11" Type="http://schemas.microsoft.com/office/2007/relationships/diagramDrawing" Target="../diagrams/drawing2.xml"/><Relationship Id="rId5" Type="http://schemas.openxmlformats.org/officeDocument/2006/relationships/oleObject" Target="../embeddings/oleObject2.bin"/><Relationship Id="rId10" Type="http://schemas.openxmlformats.org/officeDocument/2006/relationships/diagramColors" Target="../diagrams/colors2.xml"/><Relationship Id="rId4" Type="http://schemas.openxmlformats.org/officeDocument/2006/relationships/notesSlide" Target="../notesSlides/notesSlid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slideLayout" Target="../slideLayouts/slideLayout1.xml"/><Relationship Id="rId7" Type="http://schemas.openxmlformats.org/officeDocument/2006/relationships/diagramData" Target="../diagrams/data3.xml"/><Relationship Id="rId12" Type="http://schemas.openxmlformats.org/officeDocument/2006/relationships/image" Target="../media/image3.emf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11" Type="http://schemas.microsoft.com/office/2007/relationships/diagramDrawing" Target="../diagrams/drawing3.xml"/><Relationship Id="rId5" Type="http://schemas.openxmlformats.org/officeDocument/2006/relationships/oleObject" Target="../embeddings/oleObject3.bin"/><Relationship Id="rId10" Type="http://schemas.openxmlformats.org/officeDocument/2006/relationships/diagramColors" Target="../diagrams/colors3.xml"/><Relationship Id="rId4" Type="http://schemas.openxmlformats.org/officeDocument/2006/relationships/notesSlide" Target="../notesSlides/notesSlid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emf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FB0864A4-9068-48EF-B500-5284F96AA37C}"/>
              </a:ext>
            </a:extLst>
          </p:cNvPr>
          <p:cNvSpPr txBox="1"/>
          <p:nvPr/>
        </p:nvSpPr>
        <p:spPr>
          <a:xfrm>
            <a:off x="3809788" y="2478180"/>
            <a:ext cx="42370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Humana</a:t>
            </a:r>
          </a:p>
          <a:p>
            <a:pPr algn="ctr"/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Septiembre 9 2019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6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4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Diagrama 1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916031" y="3023857"/>
            <a:ext cx="206819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CO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</a:p>
          <a:p>
            <a:pPr lvl="0"/>
            <a:endParaRPr lang="es-CO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94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0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4112726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ángulo 3"/>
          <p:cNvSpPr/>
          <p:nvPr/>
        </p:nvSpPr>
        <p:spPr>
          <a:xfrm>
            <a:off x="9302222" y="1653"/>
            <a:ext cx="279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SIESA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Año 2019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5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4112726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ángulo 3"/>
          <p:cNvSpPr/>
          <p:nvPr/>
        </p:nvSpPr>
        <p:spPr>
          <a:xfrm>
            <a:off x="5418146" y="1653"/>
            <a:ext cx="6679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DE ROTACION :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2019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8375" y="748198"/>
            <a:ext cx="10891057" cy="593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4112726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179298" y="1653"/>
            <a:ext cx="6918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DE ROTACION :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2019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2771" y="769545"/>
            <a:ext cx="10762664" cy="48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/>
          <p:cNvSpPr/>
          <p:nvPr/>
        </p:nvSpPr>
        <p:spPr>
          <a:xfrm>
            <a:off x="5358641" y="1653"/>
            <a:ext cx="6739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SIESA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Documentación de cargos y Perfiles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8672" y="3081112"/>
            <a:ext cx="6270323" cy="331968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39207" y="1056400"/>
            <a:ext cx="6848536" cy="17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058098" y="1653"/>
            <a:ext cx="40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MISIESA –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2019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815270" y="4807208"/>
            <a:ext cx="4572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servicios de autogestión</a:t>
            </a:r>
            <a:endParaRPr lang="es-CO" dirty="0"/>
          </a:p>
        </p:txBody>
      </p:sp>
      <p:sp>
        <p:nvSpPr>
          <p:cNvPr id="12" name="Rectángulo 11"/>
          <p:cNvSpPr/>
          <p:nvPr/>
        </p:nvSpPr>
        <p:spPr>
          <a:xfrm>
            <a:off x="7728698" y="742249"/>
            <a:ext cx="4572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Visitas a publicaciones</a:t>
            </a:r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28" y="502943"/>
            <a:ext cx="5927714" cy="3793102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584620" y="74224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es-CO" dirty="0"/>
          </a:p>
        </p:txBody>
      </p:sp>
      <p:sp>
        <p:nvSpPr>
          <p:cNvPr id="14" name="Rectángulo 13"/>
          <p:cNvSpPr/>
          <p:nvPr/>
        </p:nvSpPr>
        <p:spPr>
          <a:xfrm>
            <a:off x="1432359" y="108482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84%</a:t>
            </a:r>
            <a:endParaRPr lang="es-CO" dirty="0"/>
          </a:p>
        </p:txBody>
      </p:sp>
      <p:sp>
        <p:nvSpPr>
          <p:cNvPr id="15" name="Rectángulo 14"/>
          <p:cNvSpPr/>
          <p:nvPr/>
        </p:nvSpPr>
        <p:spPr>
          <a:xfrm>
            <a:off x="5736881" y="92691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84%</a:t>
            </a:r>
            <a:endParaRPr lang="es-CO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928" y="5300115"/>
            <a:ext cx="8243397" cy="99165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1558" y="1269493"/>
            <a:ext cx="3685941" cy="278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42510" y="1653"/>
            <a:ext cx="5955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MISIESA –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 Noticias mas visitadas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20" y="929396"/>
            <a:ext cx="8005103" cy="545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5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033699" y="1653"/>
            <a:ext cx="6064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MISIESA – </a:t>
            </a:r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 Accesos x </a:t>
            </a:r>
            <a:r>
              <a:rPr lang="es-CO" altLang="es-E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genereación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84" y="1231271"/>
            <a:ext cx="7890966" cy="313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12">
            <a:extLst>
              <a:ext uri="{FF2B5EF4-FFF2-40B4-BE49-F238E27FC236}">
                <a16:creationId xmlns="" xmlns:a16="http://schemas.microsoft.com/office/drawing/2014/main" id="{61C68153-7294-41C0-9E83-5CAB1C29EF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6204" y="1653"/>
          <a:ext cx="1652" cy="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04" y="1653"/>
                        <a:ext cx="1652" cy="1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/>
          <p:cNvSpPr/>
          <p:nvPr/>
        </p:nvSpPr>
        <p:spPr>
          <a:xfrm>
            <a:off x="9638467" y="1653"/>
            <a:ext cx="2459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alt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TELETRABAJO</a:t>
            </a:r>
            <a:endParaRPr lang="es-CO" alt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 rot="16200000">
            <a:off x="-3028404" y="3014328"/>
            <a:ext cx="6856349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GESTION HUMANA</a:t>
            </a:r>
          </a:p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3500" y="232485"/>
            <a:ext cx="7830789" cy="4623547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815270" y="5112974"/>
            <a:ext cx="59752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TELETRABADORES EN SIESA</a:t>
            </a:r>
          </a:p>
          <a:p>
            <a:pPr algn="r"/>
            <a:endParaRPr lang="es-CO" altLang="es-E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CO" alt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 </a:t>
            </a:r>
            <a:r>
              <a:rPr lang="es-CO" altLang="es-E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6    6 </a:t>
            </a:r>
            <a:r>
              <a:rPr lang="es-CO" altLang="es-E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  Modalidad: </a:t>
            </a:r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Móvil</a:t>
            </a:r>
          </a:p>
          <a:p>
            <a:pPr algn="r"/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I&amp;D : 2    2 Acuerdo   Modalidad: Móvil</a:t>
            </a:r>
          </a:p>
          <a:p>
            <a:pPr algn="r"/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 </a:t>
            </a:r>
            <a:r>
              <a:rPr lang="es-CO" altLang="es-E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3    2  </a:t>
            </a:r>
            <a:r>
              <a:rPr lang="es-CO" altLang="es-E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  Modalidad: </a:t>
            </a:r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Autónomo</a:t>
            </a:r>
          </a:p>
          <a:p>
            <a:pPr algn="r"/>
            <a:r>
              <a:rPr lang="es-CO" altLang="es-E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COM: 1  0 Acuerdo  Modalidad: Autónomo</a:t>
            </a:r>
            <a:endParaRPr lang="es-CO" altLang="es-E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s-CO" altLang="es-ES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s-CO" altLang="es-E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369269" y="6134923"/>
            <a:ext cx="422821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altLang="es-E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Mauricio: Cartago; </a:t>
            </a:r>
          </a:p>
          <a:p>
            <a:r>
              <a:rPr lang="es-CO" altLang="es-E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Alexandra: B/manga, traslado a Bogotá en TT. Hasta Dic 31</a:t>
            </a:r>
          </a:p>
          <a:p>
            <a:r>
              <a:rPr lang="es-C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Milena: Bogotá solicita hasta Dic 31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3203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37729</TotalTime>
  <Words>141</Words>
  <Application>Microsoft Office PowerPoint</Application>
  <PresentationFormat>Panorámica</PresentationFormat>
  <Paragraphs>39</Paragraphs>
  <Slides>10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Mireya Botero Mejia</dc:creator>
  <cp:lastModifiedBy>Mireya Botero Mejia</cp:lastModifiedBy>
  <cp:revision>181</cp:revision>
  <dcterms:created xsi:type="dcterms:W3CDTF">2019-04-16T15:42:39Z</dcterms:created>
  <dcterms:modified xsi:type="dcterms:W3CDTF">2020-01-07T19:54:27Z</dcterms:modified>
</cp:coreProperties>
</file>