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Default Extension="png" ContentType="image/png"/>
  <Default Extension="jpg" ContentType="image/jpg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</p:sldIdLst>
  <p:sldSz cx="9144000" cy="5143500"/>
  <p:notesSz cx="9144000" cy="51435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<Relationship Id="rId18" Type="http://schemas.openxmlformats.org/officeDocument/2006/relationships/slide" Target="slides/slide13.xml"/><Relationship Id="rId19" Type="http://schemas.openxmlformats.org/officeDocument/2006/relationships/slide" Target="slides/slide14.xml"/><Relationship Id="rId20" Type="http://schemas.openxmlformats.org/officeDocument/2006/relationships/slide" Target="slides/slide15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g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 showMasterSp="0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9144000" cy="5143500"/>
          </a:xfrm>
          <a:custGeom>
            <a:avLst/>
            <a:gdLst/>
            <a:ahLst/>
            <a:cxnLst/>
            <a:rect l="l" t="t" r="r" b="b"/>
            <a:pathLst>
              <a:path w="9144000" h="5143500">
                <a:moveTo>
                  <a:pt x="9144000" y="0"/>
                </a:moveTo>
                <a:lnTo>
                  <a:pt x="0" y="0"/>
                </a:lnTo>
                <a:lnTo>
                  <a:pt x="0" y="5143500"/>
                </a:lnTo>
                <a:lnTo>
                  <a:pt x="9144000" y="5143500"/>
                </a:lnTo>
                <a:lnTo>
                  <a:pt x="9144000" y="0"/>
                </a:lnTo>
                <a:close/>
              </a:path>
            </a:pathLst>
          </a:custGeom>
          <a:solidFill>
            <a:srgbClr val="102FA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bg object 17"/>
          <p:cNvSpPr/>
          <p:nvPr/>
        </p:nvSpPr>
        <p:spPr>
          <a:xfrm>
            <a:off x="7016505" y="397177"/>
            <a:ext cx="1765564" cy="51045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3218815" y="1226058"/>
            <a:ext cx="2706370" cy="39115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0" i="0">
                <a:solidFill>
                  <a:srgbClr val="102FA2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2880360"/>
            <a:ext cx="6400800" cy="12858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>
              <a:defRPr sz="1000" b="1" i="0">
                <a:solidFill>
                  <a:srgbClr val="18283E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</a:pPr>
            <a:r>
              <a:rPr dirty="0" spc="-10"/>
              <a:t>siesa.com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rgbClr val="18283E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>
              <a:defRPr sz="1000" b="1" i="0">
                <a:solidFill>
                  <a:srgbClr val="18283E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</a:pPr>
            <a:r>
              <a:rPr dirty="0" spc="-10"/>
              <a:t>siesa.com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rgbClr val="18283E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457200" y="1183005"/>
            <a:ext cx="3977640" cy="33947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4709160" y="1183005"/>
            <a:ext cx="3977640" cy="33947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>
              <a:defRPr sz="1000" b="1" i="0">
                <a:solidFill>
                  <a:srgbClr val="18283E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</a:pPr>
            <a:r>
              <a:rPr dirty="0" spc="-10"/>
              <a:t>siesa.com</a:t>
            </a:r>
          </a:p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 showMasterSp="0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424433" y="787145"/>
            <a:ext cx="457200" cy="0"/>
          </a:xfrm>
          <a:custGeom>
            <a:avLst/>
            <a:gdLst/>
            <a:ahLst/>
            <a:cxnLst/>
            <a:rect l="l" t="t" r="r" b="b"/>
            <a:pathLst>
              <a:path w="457200" h="0">
                <a:moveTo>
                  <a:pt x="0" y="0"/>
                </a:moveTo>
                <a:lnTo>
                  <a:pt x="457200" y="0"/>
                </a:lnTo>
              </a:path>
            </a:pathLst>
          </a:custGeom>
          <a:ln w="25400">
            <a:solidFill>
              <a:srgbClr val="2C70E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bg object 17"/>
          <p:cNvSpPr/>
          <p:nvPr/>
        </p:nvSpPr>
        <p:spPr>
          <a:xfrm>
            <a:off x="7210023" y="345575"/>
            <a:ext cx="1574590" cy="53624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rgbClr val="18283E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>
              <a:defRPr sz="1000" b="1" i="0">
                <a:solidFill>
                  <a:srgbClr val="18283E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</a:pPr>
            <a:r>
              <a:rPr dirty="0" spc="-10"/>
              <a:t>siesa.com</a:t>
            </a:r>
          </a:p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>
              <a:defRPr sz="1000" b="1" i="0">
                <a:solidFill>
                  <a:srgbClr val="18283E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</a:pPr>
            <a:r>
              <a:rPr dirty="0" spc="-10"/>
              <a:t>siesa.com</a:t>
            </a:r>
          </a:p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92988" y="354329"/>
            <a:ext cx="8358022" cy="39115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0" i="0">
                <a:solidFill>
                  <a:srgbClr val="18283E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57200" y="1183005"/>
            <a:ext cx="8229600" cy="33947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8093456" y="4802930"/>
            <a:ext cx="636270" cy="1670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000" b="1" i="0">
                <a:solidFill>
                  <a:srgbClr val="18283E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</a:pPr>
            <a:r>
              <a:rPr dirty="0" spc="-10"/>
              <a:t>siesa.com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457200" y="4783455"/>
            <a:ext cx="2103120" cy="2571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6583680" y="4783455"/>
            <a:ext cx="2103120" cy="2571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3.png"/><Relationship Id="rId3" Type="http://schemas.openxmlformats.org/officeDocument/2006/relationships/image" Target="../media/image4.png"/><Relationship Id="rId4" Type="http://schemas.openxmlformats.org/officeDocument/2006/relationships/image" Target="../media/image5.png"/><Relationship Id="rId5" Type="http://schemas.openxmlformats.org/officeDocument/2006/relationships/image" Target="../media/image6.png"/><Relationship Id="rId6" Type="http://schemas.openxmlformats.org/officeDocument/2006/relationships/image" Target="../media/image7.png"/><Relationship Id="rId7" Type="http://schemas.openxmlformats.org/officeDocument/2006/relationships/image" Target="../media/image8.png"/><Relationship Id="rId8" Type="http://schemas.openxmlformats.org/officeDocument/2006/relationships/image" Target="../media/image9.png"/><Relationship Id="rId9" Type="http://schemas.openxmlformats.org/officeDocument/2006/relationships/image" Target="../media/image10.png"/><Relationship Id="rId10" Type="http://schemas.openxmlformats.org/officeDocument/2006/relationships/image" Target="../media/image11.png"/><Relationship Id="rId11" Type="http://schemas.openxmlformats.org/officeDocument/2006/relationships/image" Target="../media/image12.png"/><Relationship Id="rId12" Type="http://schemas.openxmlformats.org/officeDocument/2006/relationships/image" Target="../media/image13.png"/><Relationship Id="rId13" Type="http://schemas.openxmlformats.org/officeDocument/2006/relationships/image" Target="../media/image14.png"/><Relationship Id="rId14" Type="http://schemas.openxmlformats.org/officeDocument/2006/relationships/image" Target="../media/image15.png"/><Relationship Id="rId15" Type="http://schemas.openxmlformats.org/officeDocument/2006/relationships/image" Target="../media/image16.png"/><Relationship Id="rId16" Type="http://schemas.openxmlformats.org/officeDocument/2006/relationships/image" Target="../media/image17.png"/><Relationship Id="rId17" Type="http://schemas.openxmlformats.org/officeDocument/2006/relationships/image" Target="../media/image18.png"/><Relationship Id="rId18" Type="http://schemas.openxmlformats.org/officeDocument/2006/relationships/image" Target="../media/image19.png"/><Relationship Id="rId19" Type="http://schemas.openxmlformats.org/officeDocument/2006/relationships/image" Target="../media/image20.png"/><Relationship Id="rId20" Type="http://schemas.openxmlformats.org/officeDocument/2006/relationships/image" Target="../media/image21.png"/><Relationship Id="rId21" Type="http://schemas.openxmlformats.org/officeDocument/2006/relationships/image" Target="../media/image22.png"/><Relationship Id="rId22" Type="http://schemas.openxmlformats.org/officeDocument/2006/relationships/image" Target="../media/image23.png"/><Relationship Id="rId23" Type="http://schemas.openxmlformats.org/officeDocument/2006/relationships/image" Target="../media/image24.png"/><Relationship Id="rId24" Type="http://schemas.openxmlformats.org/officeDocument/2006/relationships/image" Target="../media/image25.png"/><Relationship Id="rId25" Type="http://schemas.openxmlformats.org/officeDocument/2006/relationships/image" Target="../media/image26.png"/><Relationship Id="rId26" Type="http://schemas.openxmlformats.org/officeDocument/2006/relationships/image" Target="../media/image27.png"/><Relationship Id="rId27" Type="http://schemas.openxmlformats.org/officeDocument/2006/relationships/image" Target="../media/image28.png"/><Relationship Id="rId28" Type="http://schemas.openxmlformats.org/officeDocument/2006/relationships/image" Target="../media/image29.png"/><Relationship Id="rId29" Type="http://schemas.openxmlformats.org/officeDocument/2006/relationships/image" Target="../media/image30.png"/></Relationships>
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jpg"/><Relationship Id="rId3" Type="http://schemas.openxmlformats.org/officeDocument/2006/relationships/image" Target="../media/image34.jpg"/></Relationships>
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35.png"/><Relationship Id="rId3" Type="http://schemas.openxmlformats.org/officeDocument/2006/relationships/image" Target="../media/image36.png"/><Relationship Id="rId4" Type="http://schemas.openxmlformats.org/officeDocument/2006/relationships/image" Target="../media/image37.png"/><Relationship Id="rId5" Type="http://schemas.openxmlformats.org/officeDocument/2006/relationships/image" Target="../media/image38.png"/><Relationship Id="rId6" Type="http://schemas.openxmlformats.org/officeDocument/2006/relationships/image" Target="../media/image39.png"/><Relationship Id="rId7" Type="http://schemas.openxmlformats.org/officeDocument/2006/relationships/image" Target="../media/image40.png"/><Relationship Id="rId8" Type="http://schemas.openxmlformats.org/officeDocument/2006/relationships/image" Target="../media/image41.png"/><Relationship Id="rId9" Type="http://schemas.openxmlformats.org/officeDocument/2006/relationships/image" Target="../media/image42.png"/><Relationship Id="rId10" Type="http://schemas.openxmlformats.org/officeDocument/2006/relationships/image" Target="../media/image43.png"/><Relationship Id="rId11" Type="http://schemas.openxmlformats.org/officeDocument/2006/relationships/image" Target="../media/image44.png"/><Relationship Id="rId12" Type="http://schemas.openxmlformats.org/officeDocument/2006/relationships/image" Target="../media/image45.png"/><Relationship Id="rId13" Type="http://schemas.openxmlformats.org/officeDocument/2006/relationships/image" Target="../media/image46.png"/><Relationship Id="rId14" Type="http://schemas.openxmlformats.org/officeDocument/2006/relationships/image" Target="../media/image47.png"/><Relationship Id="rId15" Type="http://schemas.openxmlformats.org/officeDocument/2006/relationships/image" Target="../media/image48.png"/><Relationship Id="rId16" Type="http://schemas.openxmlformats.org/officeDocument/2006/relationships/image" Target="../media/image49.png"/><Relationship Id="rId17" Type="http://schemas.openxmlformats.org/officeDocument/2006/relationships/image" Target="../media/image50.png"/><Relationship Id="rId18" Type="http://schemas.openxmlformats.org/officeDocument/2006/relationships/image" Target="../media/image51.png"/><Relationship Id="rId19" Type="http://schemas.openxmlformats.org/officeDocument/2006/relationships/image" Target="../media/image52.png"/><Relationship Id="rId20" Type="http://schemas.openxmlformats.org/officeDocument/2006/relationships/image" Target="../media/image53.png"/><Relationship Id="rId21" Type="http://schemas.openxmlformats.org/officeDocument/2006/relationships/image" Target="../media/image54.png"/><Relationship Id="rId22" Type="http://schemas.openxmlformats.org/officeDocument/2006/relationships/image" Target="../media/image55.png"/><Relationship Id="rId23" Type="http://schemas.openxmlformats.org/officeDocument/2006/relationships/image" Target="../media/image56.png"/><Relationship Id="rId24" Type="http://schemas.openxmlformats.org/officeDocument/2006/relationships/image" Target="../media/image57.png"/><Relationship Id="rId25" Type="http://schemas.openxmlformats.org/officeDocument/2006/relationships/image" Target="../media/image58.png"/><Relationship Id="rId26" Type="http://schemas.openxmlformats.org/officeDocument/2006/relationships/image" Target="../media/image59.png"/><Relationship Id="rId27" Type="http://schemas.openxmlformats.org/officeDocument/2006/relationships/image" Target="../media/image60.png"/><Relationship Id="rId28" Type="http://schemas.openxmlformats.org/officeDocument/2006/relationships/image" Target="../media/image61.png"/><Relationship Id="rId29" Type="http://schemas.openxmlformats.org/officeDocument/2006/relationships/image" Target="../media/image62.png"/><Relationship Id="rId30" Type="http://schemas.openxmlformats.org/officeDocument/2006/relationships/image" Target="../media/image63.png"/><Relationship Id="rId31" Type="http://schemas.openxmlformats.org/officeDocument/2006/relationships/image" Target="../media/image64.png"/><Relationship Id="rId32" Type="http://schemas.openxmlformats.org/officeDocument/2006/relationships/image" Target="../media/image65.png"/><Relationship Id="rId33" Type="http://schemas.openxmlformats.org/officeDocument/2006/relationships/image" Target="../media/image66.png"/><Relationship Id="rId34" Type="http://schemas.openxmlformats.org/officeDocument/2006/relationships/image" Target="../media/image67.png"/><Relationship Id="rId35" Type="http://schemas.openxmlformats.org/officeDocument/2006/relationships/image" Target="../media/image68.png"/><Relationship Id="rId36" Type="http://schemas.openxmlformats.org/officeDocument/2006/relationships/image" Target="../media/image69.png"/><Relationship Id="rId37" Type="http://schemas.openxmlformats.org/officeDocument/2006/relationships/image" Target="../media/image70.png"/><Relationship Id="rId38" Type="http://schemas.openxmlformats.org/officeDocument/2006/relationships/image" Target="../media/image71.png"/><Relationship Id="rId39" Type="http://schemas.openxmlformats.org/officeDocument/2006/relationships/image" Target="../media/image72.png"/><Relationship Id="rId40" Type="http://schemas.openxmlformats.org/officeDocument/2006/relationships/image" Target="../media/image73.png"/></Relationships>
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74.png"/><Relationship Id="rId3" Type="http://schemas.openxmlformats.org/officeDocument/2006/relationships/image" Target="../media/image75.png"/><Relationship Id="rId4" Type="http://schemas.openxmlformats.org/officeDocument/2006/relationships/image" Target="../media/image76.png"/><Relationship Id="rId5" Type="http://schemas.openxmlformats.org/officeDocument/2006/relationships/image" Target="../media/image77.png"/><Relationship Id="rId6" Type="http://schemas.openxmlformats.org/officeDocument/2006/relationships/image" Target="../media/image78.png"/><Relationship Id="rId7" Type="http://schemas.openxmlformats.org/officeDocument/2006/relationships/image" Target="../media/image79.png"/><Relationship Id="rId8" Type="http://schemas.openxmlformats.org/officeDocument/2006/relationships/image" Target="../media/image80.png"/></Relationships>
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2.jpg"/><Relationship Id="rId3" Type="http://schemas.openxmlformats.org/officeDocument/2006/relationships/image" Target="../media/image81.png"/></Relationships>
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2.jpg"/><Relationship Id="rId3" Type="http://schemas.openxmlformats.org/officeDocument/2006/relationships/image" Target="../media/image82.png"/><Relationship Id="rId4" Type="http://schemas.openxmlformats.org/officeDocument/2006/relationships/image" Target="../media/image83.png"/><Relationship Id="rId5" Type="http://schemas.openxmlformats.org/officeDocument/2006/relationships/image" Target="../media/image84.png"/><Relationship Id="rId6" Type="http://schemas.openxmlformats.org/officeDocument/2006/relationships/image" Target="../media/image85.png"/><Relationship Id="rId7" Type="http://schemas.openxmlformats.org/officeDocument/2006/relationships/image" Target="../media/image86.png"/><Relationship Id="rId8" Type="http://schemas.openxmlformats.org/officeDocument/2006/relationships/image" Target="../media/image87.png"/><Relationship Id="rId9" Type="http://schemas.openxmlformats.org/officeDocument/2006/relationships/image" Target="../media/image88.png"/><Relationship Id="rId10" Type="http://schemas.openxmlformats.org/officeDocument/2006/relationships/image" Target="../media/image89.png"/><Relationship Id="rId11" Type="http://schemas.openxmlformats.org/officeDocument/2006/relationships/image" Target="../media/image90.png"/><Relationship Id="rId12" Type="http://schemas.openxmlformats.org/officeDocument/2006/relationships/image" Target="../media/image91.png"/><Relationship Id="rId13" Type="http://schemas.openxmlformats.org/officeDocument/2006/relationships/image" Target="../media/image92.png"/><Relationship Id="rId14" Type="http://schemas.openxmlformats.org/officeDocument/2006/relationships/image" Target="../media/image93.png"/><Relationship Id="rId15" Type="http://schemas.openxmlformats.org/officeDocument/2006/relationships/image" Target="../media/image94.png"/><Relationship Id="rId16" Type="http://schemas.openxmlformats.org/officeDocument/2006/relationships/image" Target="../media/image95.png"/><Relationship Id="rId17" Type="http://schemas.openxmlformats.org/officeDocument/2006/relationships/image" Target="../media/image96.png"/><Relationship Id="rId18" Type="http://schemas.openxmlformats.org/officeDocument/2006/relationships/image" Target="../media/image97.png"/><Relationship Id="rId19" Type="http://schemas.openxmlformats.org/officeDocument/2006/relationships/image" Target="../media/image98.png"/><Relationship Id="rId20" Type="http://schemas.openxmlformats.org/officeDocument/2006/relationships/image" Target="../media/image99.png"/><Relationship Id="rId21" Type="http://schemas.openxmlformats.org/officeDocument/2006/relationships/image" Target="../media/image100.png"/><Relationship Id="rId22" Type="http://schemas.openxmlformats.org/officeDocument/2006/relationships/image" Target="../media/image101.png"/><Relationship Id="rId23" Type="http://schemas.openxmlformats.org/officeDocument/2006/relationships/image" Target="../media/image102.png"/><Relationship Id="rId24" Type="http://schemas.openxmlformats.org/officeDocument/2006/relationships/image" Target="../media/image103.png"/><Relationship Id="rId25" Type="http://schemas.openxmlformats.org/officeDocument/2006/relationships/image" Target="../media/image104.png"/><Relationship Id="rId26" Type="http://schemas.openxmlformats.org/officeDocument/2006/relationships/image" Target="../media/image105.png"/><Relationship Id="rId27" Type="http://schemas.openxmlformats.org/officeDocument/2006/relationships/image" Target="../media/image106.png"/><Relationship Id="rId28" Type="http://schemas.openxmlformats.org/officeDocument/2006/relationships/image" Target="../media/image107.png"/><Relationship Id="rId29" Type="http://schemas.openxmlformats.org/officeDocument/2006/relationships/image" Target="../media/image108.png"/><Relationship Id="rId30" Type="http://schemas.openxmlformats.org/officeDocument/2006/relationships/image" Target="../media/image109.png"/><Relationship Id="rId31" Type="http://schemas.openxmlformats.org/officeDocument/2006/relationships/image" Target="../media/image110.png"/><Relationship Id="rId32" Type="http://schemas.openxmlformats.org/officeDocument/2006/relationships/image" Target="../media/image111.png"/><Relationship Id="rId33" Type="http://schemas.openxmlformats.org/officeDocument/2006/relationships/image" Target="../media/image112.png"/><Relationship Id="rId34" Type="http://schemas.openxmlformats.org/officeDocument/2006/relationships/image" Target="../media/image113.png"/></Relationships>
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14.png"/><Relationship Id="rId3" Type="http://schemas.openxmlformats.org/officeDocument/2006/relationships/image" Target="../media/image115.png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2.jpg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2.jpg"/></Relationships>
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2.jpg"/></Relationships>
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31.png"/></Relationships>
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
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
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Relationship Id="rId3" Type="http://schemas.openxmlformats.org/officeDocument/2006/relationships/image" Target="../media/image32.jpg"/></Relationships>
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3.jpg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9770" y="8850"/>
            <a:ext cx="9128125" cy="5130800"/>
          </a:xfrm>
          <a:custGeom>
            <a:avLst/>
            <a:gdLst/>
            <a:ahLst/>
            <a:cxnLst/>
            <a:rect l="l" t="t" r="r" b="b"/>
            <a:pathLst>
              <a:path w="9128125" h="5130800">
                <a:moveTo>
                  <a:pt x="9128004" y="0"/>
                </a:moveTo>
                <a:lnTo>
                  <a:pt x="0" y="0"/>
                </a:lnTo>
                <a:lnTo>
                  <a:pt x="0" y="5130221"/>
                </a:lnTo>
                <a:lnTo>
                  <a:pt x="9128004" y="5130221"/>
                </a:lnTo>
                <a:lnTo>
                  <a:pt x="9128004" y="0"/>
                </a:lnTo>
                <a:close/>
              </a:path>
            </a:pathLst>
          </a:custGeom>
          <a:solidFill>
            <a:srgbClr val="1030A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6748922" y="4164254"/>
            <a:ext cx="2070940" cy="60037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grpSp>
        <p:nvGrpSpPr>
          <p:cNvPr id="4" name="object 4"/>
          <p:cNvGrpSpPr/>
          <p:nvPr/>
        </p:nvGrpSpPr>
        <p:grpSpPr>
          <a:xfrm>
            <a:off x="3898567" y="4284172"/>
            <a:ext cx="641350" cy="158750"/>
            <a:chOff x="3898567" y="4284172"/>
            <a:chExt cx="641350" cy="158750"/>
          </a:xfrm>
        </p:grpSpPr>
        <p:sp>
          <p:nvSpPr>
            <p:cNvPr id="5" name="object 5"/>
            <p:cNvSpPr/>
            <p:nvPr/>
          </p:nvSpPr>
          <p:spPr>
            <a:xfrm>
              <a:off x="3898567" y="4294550"/>
              <a:ext cx="88759" cy="145042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  <p:sp>
          <p:nvSpPr>
            <p:cNvPr id="6" name="object 6"/>
            <p:cNvSpPr/>
            <p:nvPr/>
          </p:nvSpPr>
          <p:spPr>
            <a:xfrm>
              <a:off x="4006452" y="4284172"/>
              <a:ext cx="137260" cy="158197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  <p:sp>
          <p:nvSpPr>
            <p:cNvPr id="7" name="object 7"/>
            <p:cNvSpPr/>
            <p:nvPr/>
          </p:nvSpPr>
          <p:spPr>
            <a:xfrm>
              <a:off x="4168439" y="4330024"/>
              <a:ext cx="90450" cy="111595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  <p:sp>
          <p:nvSpPr>
            <p:cNvPr id="8" name="object 8"/>
            <p:cNvSpPr/>
            <p:nvPr/>
          </p:nvSpPr>
          <p:spPr>
            <a:xfrm>
              <a:off x="4281185" y="4329533"/>
              <a:ext cx="258354" cy="112086"/>
            </a:xfrm>
            <a:prstGeom prst="rect">
              <a:avLst/>
            </a:prstGeom>
            <a:blipFill>
              <a:blip r:embed="rId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9" name="object 9"/>
          <p:cNvGrpSpPr/>
          <p:nvPr/>
        </p:nvGrpSpPr>
        <p:grpSpPr>
          <a:xfrm>
            <a:off x="4610019" y="4330024"/>
            <a:ext cx="200025" cy="111760"/>
            <a:chOff x="4610019" y="4330024"/>
            <a:chExt cx="200025" cy="111760"/>
          </a:xfrm>
        </p:grpSpPr>
        <p:sp>
          <p:nvSpPr>
            <p:cNvPr id="10" name="object 10"/>
            <p:cNvSpPr/>
            <p:nvPr/>
          </p:nvSpPr>
          <p:spPr>
            <a:xfrm>
              <a:off x="4610019" y="4330024"/>
              <a:ext cx="90239" cy="111595"/>
            </a:xfrm>
            <a:prstGeom prst="rect">
              <a:avLst/>
            </a:prstGeom>
            <a:blipFill>
              <a:blip r:embed="rId7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  <p:sp>
          <p:nvSpPr>
            <p:cNvPr id="11" name="object 11"/>
            <p:cNvSpPr/>
            <p:nvPr/>
          </p:nvSpPr>
          <p:spPr>
            <a:xfrm>
              <a:off x="4722343" y="4330048"/>
              <a:ext cx="87491" cy="109544"/>
            </a:xfrm>
            <a:prstGeom prst="rect">
              <a:avLst/>
            </a:prstGeom>
            <a:blipFill>
              <a:blip r:embed="rId8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12" name="object 12"/>
          <p:cNvGrpSpPr/>
          <p:nvPr/>
        </p:nvGrpSpPr>
        <p:grpSpPr>
          <a:xfrm>
            <a:off x="4886020" y="4284172"/>
            <a:ext cx="975994" cy="158115"/>
            <a:chOff x="4886020" y="4284172"/>
            <a:chExt cx="975994" cy="158115"/>
          </a:xfrm>
        </p:grpSpPr>
        <p:sp>
          <p:nvSpPr>
            <p:cNvPr id="13" name="object 13"/>
            <p:cNvSpPr/>
            <p:nvPr/>
          </p:nvSpPr>
          <p:spPr>
            <a:xfrm>
              <a:off x="4886020" y="4329771"/>
              <a:ext cx="85906" cy="111215"/>
            </a:xfrm>
            <a:prstGeom prst="rect">
              <a:avLst/>
            </a:prstGeom>
            <a:blipFill>
              <a:blip r:embed="rId9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  <p:sp>
          <p:nvSpPr>
            <p:cNvPr id="14" name="object 14"/>
            <p:cNvSpPr/>
            <p:nvPr/>
          </p:nvSpPr>
          <p:spPr>
            <a:xfrm>
              <a:off x="4991270" y="4329806"/>
              <a:ext cx="96045" cy="111785"/>
            </a:xfrm>
            <a:prstGeom prst="rect">
              <a:avLst/>
            </a:prstGeom>
            <a:blipFill>
              <a:blip r:embed="rId10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  <p:sp>
          <p:nvSpPr>
            <p:cNvPr id="15" name="object 15"/>
            <p:cNvSpPr/>
            <p:nvPr/>
          </p:nvSpPr>
          <p:spPr>
            <a:xfrm>
              <a:off x="5113520" y="4284172"/>
              <a:ext cx="19685" cy="155575"/>
            </a:xfrm>
            <a:custGeom>
              <a:avLst/>
              <a:gdLst/>
              <a:ahLst/>
              <a:cxnLst/>
              <a:rect l="l" t="t" r="r" b="b"/>
              <a:pathLst>
                <a:path w="19685" h="155575">
                  <a:moveTo>
                    <a:pt x="19650" y="0"/>
                  </a:moveTo>
                  <a:lnTo>
                    <a:pt x="0" y="0"/>
                  </a:lnTo>
                  <a:lnTo>
                    <a:pt x="0" y="155420"/>
                  </a:lnTo>
                  <a:lnTo>
                    <a:pt x="19650" y="155420"/>
                  </a:lnTo>
                  <a:lnTo>
                    <a:pt x="1965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6" name="object 16"/>
            <p:cNvSpPr/>
            <p:nvPr/>
          </p:nvSpPr>
          <p:spPr>
            <a:xfrm>
              <a:off x="5163289" y="4331038"/>
              <a:ext cx="87174" cy="110165"/>
            </a:xfrm>
            <a:prstGeom prst="rect">
              <a:avLst/>
            </a:prstGeom>
            <a:blipFill>
              <a:blip r:embed="rId11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  <p:sp>
          <p:nvSpPr>
            <p:cNvPr id="17" name="object 17"/>
            <p:cNvSpPr/>
            <p:nvPr/>
          </p:nvSpPr>
          <p:spPr>
            <a:xfrm>
              <a:off x="5274133" y="4330745"/>
              <a:ext cx="91401" cy="110874"/>
            </a:xfrm>
            <a:prstGeom prst="rect">
              <a:avLst/>
            </a:prstGeom>
            <a:blipFill>
              <a:blip r:embed="rId1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  <p:sp>
          <p:nvSpPr>
            <p:cNvPr id="18" name="object 18"/>
            <p:cNvSpPr/>
            <p:nvPr/>
          </p:nvSpPr>
          <p:spPr>
            <a:xfrm>
              <a:off x="5389308" y="4284180"/>
              <a:ext cx="19685" cy="155575"/>
            </a:xfrm>
            <a:custGeom>
              <a:avLst/>
              <a:gdLst/>
              <a:ahLst/>
              <a:cxnLst/>
              <a:rect l="l" t="t" r="r" b="b"/>
              <a:pathLst>
                <a:path w="19685" h="155575">
                  <a:moveTo>
                    <a:pt x="19646" y="47625"/>
                  </a:moveTo>
                  <a:lnTo>
                    <a:pt x="0" y="47625"/>
                  </a:lnTo>
                  <a:lnTo>
                    <a:pt x="0" y="155422"/>
                  </a:lnTo>
                  <a:lnTo>
                    <a:pt x="19646" y="155422"/>
                  </a:lnTo>
                  <a:lnTo>
                    <a:pt x="19646" y="47625"/>
                  </a:lnTo>
                  <a:close/>
                </a:path>
                <a:path w="19685" h="155575">
                  <a:moveTo>
                    <a:pt x="19646" y="0"/>
                  </a:moveTo>
                  <a:lnTo>
                    <a:pt x="0" y="0"/>
                  </a:lnTo>
                  <a:lnTo>
                    <a:pt x="0" y="20002"/>
                  </a:lnTo>
                  <a:lnTo>
                    <a:pt x="19646" y="20002"/>
                  </a:lnTo>
                  <a:lnTo>
                    <a:pt x="19646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9" name="object 19"/>
            <p:cNvSpPr/>
            <p:nvPr/>
          </p:nvSpPr>
          <p:spPr>
            <a:xfrm>
              <a:off x="5434641" y="4329816"/>
              <a:ext cx="95945" cy="111776"/>
            </a:xfrm>
            <a:prstGeom prst="rect">
              <a:avLst/>
            </a:prstGeom>
            <a:blipFill>
              <a:blip r:embed="rId1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  <p:sp>
          <p:nvSpPr>
            <p:cNvPr id="20" name="object 20"/>
            <p:cNvSpPr/>
            <p:nvPr/>
          </p:nvSpPr>
          <p:spPr>
            <a:xfrm>
              <a:off x="5555206" y="4330106"/>
              <a:ext cx="87597" cy="109486"/>
            </a:xfrm>
            <a:prstGeom prst="rect">
              <a:avLst/>
            </a:prstGeom>
            <a:blipFill>
              <a:blip r:embed="rId1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  <p:sp>
          <p:nvSpPr>
            <p:cNvPr id="21" name="object 21"/>
            <p:cNvSpPr/>
            <p:nvPr/>
          </p:nvSpPr>
          <p:spPr>
            <a:xfrm>
              <a:off x="5667530" y="4329771"/>
              <a:ext cx="194109" cy="111922"/>
            </a:xfrm>
            <a:prstGeom prst="rect">
              <a:avLst/>
            </a:prstGeom>
            <a:blipFill>
              <a:blip r:embed="rId1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22" name="object 22"/>
          <p:cNvGrpSpPr/>
          <p:nvPr/>
        </p:nvGrpSpPr>
        <p:grpSpPr>
          <a:xfrm>
            <a:off x="5932225" y="4284172"/>
            <a:ext cx="207010" cy="158750"/>
            <a:chOff x="5932225" y="4284172"/>
            <a:chExt cx="207010" cy="158750"/>
          </a:xfrm>
        </p:grpSpPr>
        <p:sp>
          <p:nvSpPr>
            <p:cNvPr id="23" name="object 23"/>
            <p:cNvSpPr/>
            <p:nvPr/>
          </p:nvSpPr>
          <p:spPr>
            <a:xfrm>
              <a:off x="5932225" y="4284172"/>
              <a:ext cx="91401" cy="158197"/>
            </a:xfrm>
            <a:prstGeom prst="rect">
              <a:avLst/>
            </a:prstGeom>
            <a:blipFill>
              <a:blip r:embed="rId1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  <p:sp>
          <p:nvSpPr>
            <p:cNvPr id="24" name="object 24"/>
            <p:cNvSpPr/>
            <p:nvPr/>
          </p:nvSpPr>
          <p:spPr>
            <a:xfrm>
              <a:off x="6048352" y="4330024"/>
              <a:ext cx="90344" cy="111595"/>
            </a:xfrm>
            <a:prstGeom prst="rect">
              <a:avLst/>
            </a:prstGeom>
            <a:blipFill>
              <a:blip r:embed="rId17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25" name="object 25"/>
          <p:cNvGrpSpPr/>
          <p:nvPr/>
        </p:nvGrpSpPr>
        <p:grpSpPr>
          <a:xfrm>
            <a:off x="3891487" y="4526873"/>
            <a:ext cx="788670" cy="160020"/>
            <a:chOff x="3891487" y="4526873"/>
            <a:chExt cx="788670" cy="160020"/>
          </a:xfrm>
        </p:grpSpPr>
        <p:sp>
          <p:nvSpPr>
            <p:cNvPr id="26" name="object 26"/>
            <p:cNvSpPr/>
            <p:nvPr/>
          </p:nvSpPr>
          <p:spPr>
            <a:xfrm>
              <a:off x="3891487" y="4574388"/>
              <a:ext cx="85906" cy="111706"/>
            </a:xfrm>
            <a:prstGeom prst="rect">
              <a:avLst/>
            </a:prstGeom>
            <a:blipFill>
              <a:blip r:embed="rId18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  <p:sp>
          <p:nvSpPr>
            <p:cNvPr id="27" name="object 27"/>
            <p:cNvSpPr/>
            <p:nvPr/>
          </p:nvSpPr>
          <p:spPr>
            <a:xfrm>
              <a:off x="3997470" y="4526873"/>
              <a:ext cx="502550" cy="159707"/>
            </a:xfrm>
            <a:prstGeom prst="rect">
              <a:avLst/>
            </a:prstGeom>
            <a:blipFill>
              <a:blip r:embed="rId19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  <p:sp>
          <p:nvSpPr>
            <p:cNvPr id="28" name="object 28"/>
            <p:cNvSpPr/>
            <p:nvPr/>
          </p:nvSpPr>
          <p:spPr>
            <a:xfrm>
              <a:off x="4526226" y="4575006"/>
              <a:ext cx="153639" cy="111574"/>
            </a:xfrm>
            <a:prstGeom prst="rect">
              <a:avLst/>
            </a:prstGeom>
            <a:blipFill>
              <a:blip r:embed="rId20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29" name="object 29"/>
          <p:cNvGrpSpPr/>
          <p:nvPr/>
        </p:nvGrpSpPr>
        <p:grpSpPr>
          <a:xfrm>
            <a:off x="4752775" y="4574436"/>
            <a:ext cx="385445" cy="151765"/>
            <a:chOff x="4752775" y="4574436"/>
            <a:chExt cx="385445" cy="151765"/>
          </a:xfrm>
        </p:grpSpPr>
        <p:sp>
          <p:nvSpPr>
            <p:cNvPr id="30" name="object 30"/>
            <p:cNvSpPr/>
            <p:nvPr/>
          </p:nvSpPr>
          <p:spPr>
            <a:xfrm>
              <a:off x="4752775" y="4574436"/>
              <a:ext cx="91824" cy="151683"/>
            </a:xfrm>
            <a:prstGeom prst="rect">
              <a:avLst/>
            </a:prstGeom>
            <a:blipFill>
              <a:blip r:embed="rId21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  <p:sp>
          <p:nvSpPr>
            <p:cNvPr id="31" name="object 31"/>
            <p:cNvSpPr/>
            <p:nvPr/>
          </p:nvSpPr>
          <p:spPr>
            <a:xfrm>
              <a:off x="4865258" y="4574879"/>
              <a:ext cx="89974" cy="111342"/>
            </a:xfrm>
            <a:prstGeom prst="rect">
              <a:avLst/>
            </a:prstGeom>
            <a:blipFill>
              <a:blip r:embed="rId2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  <p:sp>
          <p:nvSpPr>
            <p:cNvPr id="32" name="object 32"/>
            <p:cNvSpPr/>
            <p:nvPr/>
          </p:nvSpPr>
          <p:spPr>
            <a:xfrm>
              <a:off x="4981332" y="4575125"/>
              <a:ext cx="156597" cy="111138"/>
            </a:xfrm>
            <a:prstGeom prst="rect">
              <a:avLst/>
            </a:prstGeom>
            <a:blipFill>
              <a:blip r:embed="rId2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33" name="object 33"/>
          <p:cNvGrpSpPr/>
          <p:nvPr/>
        </p:nvGrpSpPr>
        <p:grpSpPr>
          <a:xfrm>
            <a:off x="5209149" y="4574388"/>
            <a:ext cx="931544" cy="151765"/>
            <a:chOff x="5209149" y="4574388"/>
            <a:chExt cx="931544" cy="151765"/>
          </a:xfrm>
        </p:grpSpPr>
        <p:sp>
          <p:nvSpPr>
            <p:cNvPr id="34" name="object 34"/>
            <p:cNvSpPr/>
            <p:nvPr/>
          </p:nvSpPr>
          <p:spPr>
            <a:xfrm>
              <a:off x="5209149" y="4574388"/>
              <a:ext cx="885696" cy="151730"/>
            </a:xfrm>
            <a:prstGeom prst="rect">
              <a:avLst/>
            </a:prstGeom>
            <a:blipFill>
              <a:blip r:embed="rId2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  <p:sp>
          <p:nvSpPr>
            <p:cNvPr id="35" name="object 35"/>
            <p:cNvSpPr/>
            <p:nvPr/>
          </p:nvSpPr>
          <p:spPr>
            <a:xfrm>
              <a:off x="6120417" y="4664050"/>
              <a:ext cx="19685" cy="20320"/>
            </a:xfrm>
            <a:custGeom>
              <a:avLst/>
              <a:gdLst/>
              <a:ahLst/>
              <a:cxnLst/>
              <a:rect l="l" t="t" r="r" b="b"/>
              <a:pathLst>
                <a:path w="19685" h="20320">
                  <a:moveTo>
                    <a:pt x="19653" y="0"/>
                  </a:moveTo>
                  <a:lnTo>
                    <a:pt x="0" y="0"/>
                  </a:lnTo>
                  <a:lnTo>
                    <a:pt x="0" y="20270"/>
                  </a:lnTo>
                  <a:lnTo>
                    <a:pt x="19231" y="20270"/>
                  </a:lnTo>
                  <a:lnTo>
                    <a:pt x="19653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36" name="object 36"/>
          <p:cNvGrpSpPr/>
          <p:nvPr/>
        </p:nvGrpSpPr>
        <p:grpSpPr>
          <a:xfrm>
            <a:off x="431182" y="306677"/>
            <a:ext cx="916940" cy="158115"/>
            <a:chOff x="431182" y="306677"/>
            <a:chExt cx="916940" cy="158115"/>
          </a:xfrm>
        </p:grpSpPr>
        <p:sp>
          <p:nvSpPr>
            <p:cNvPr id="37" name="object 37"/>
            <p:cNvSpPr/>
            <p:nvPr/>
          </p:nvSpPr>
          <p:spPr>
            <a:xfrm>
              <a:off x="431182" y="352075"/>
              <a:ext cx="86033" cy="112123"/>
            </a:xfrm>
            <a:prstGeom prst="rect">
              <a:avLst/>
            </a:prstGeom>
            <a:blipFill>
              <a:blip r:embed="rId2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  <p:sp>
          <p:nvSpPr>
            <p:cNvPr id="38" name="object 38"/>
            <p:cNvSpPr/>
            <p:nvPr/>
          </p:nvSpPr>
          <p:spPr>
            <a:xfrm>
              <a:off x="542226" y="306679"/>
              <a:ext cx="20320" cy="155575"/>
            </a:xfrm>
            <a:custGeom>
              <a:avLst/>
              <a:gdLst/>
              <a:ahLst/>
              <a:cxnLst/>
              <a:rect l="l" t="t" r="r" b="b"/>
              <a:pathLst>
                <a:path w="20320" h="155575">
                  <a:moveTo>
                    <a:pt x="20040" y="155409"/>
                  </a:moveTo>
                  <a:lnTo>
                    <a:pt x="19659" y="47625"/>
                  </a:lnTo>
                  <a:lnTo>
                    <a:pt x="0" y="47625"/>
                  </a:lnTo>
                  <a:lnTo>
                    <a:pt x="0" y="155409"/>
                  </a:lnTo>
                  <a:lnTo>
                    <a:pt x="20040" y="155409"/>
                  </a:lnTo>
                  <a:close/>
                </a:path>
                <a:path w="20320" h="155575">
                  <a:moveTo>
                    <a:pt x="20040" y="20066"/>
                  </a:moveTo>
                  <a:lnTo>
                    <a:pt x="19659" y="0"/>
                  </a:lnTo>
                  <a:lnTo>
                    <a:pt x="0" y="0"/>
                  </a:lnTo>
                  <a:lnTo>
                    <a:pt x="0" y="20066"/>
                  </a:lnTo>
                  <a:lnTo>
                    <a:pt x="20040" y="20066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9" name="object 39"/>
            <p:cNvSpPr/>
            <p:nvPr/>
          </p:nvSpPr>
          <p:spPr>
            <a:xfrm>
              <a:off x="588636" y="352287"/>
              <a:ext cx="194637" cy="111912"/>
            </a:xfrm>
            <a:prstGeom prst="rect">
              <a:avLst/>
            </a:prstGeom>
            <a:blipFill>
              <a:blip r:embed="rId2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  <p:sp>
          <p:nvSpPr>
            <p:cNvPr id="40" name="object 40"/>
            <p:cNvSpPr/>
            <p:nvPr/>
          </p:nvSpPr>
          <p:spPr>
            <a:xfrm>
              <a:off x="804291" y="352920"/>
              <a:ext cx="88738" cy="110856"/>
            </a:xfrm>
            <a:prstGeom prst="rect">
              <a:avLst/>
            </a:prstGeom>
            <a:blipFill>
              <a:blip r:embed="rId27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  <p:sp>
          <p:nvSpPr>
            <p:cNvPr id="41" name="object 41"/>
            <p:cNvSpPr/>
            <p:nvPr/>
          </p:nvSpPr>
          <p:spPr>
            <a:xfrm>
              <a:off x="921179" y="441693"/>
              <a:ext cx="19685" cy="20955"/>
            </a:xfrm>
            <a:custGeom>
              <a:avLst/>
              <a:gdLst/>
              <a:ahLst/>
              <a:cxnLst/>
              <a:rect l="l" t="t" r="r" b="b"/>
              <a:pathLst>
                <a:path w="19684" h="20954">
                  <a:moveTo>
                    <a:pt x="19650" y="0"/>
                  </a:moveTo>
                  <a:lnTo>
                    <a:pt x="0" y="0"/>
                  </a:lnTo>
                  <a:lnTo>
                    <a:pt x="0" y="20394"/>
                  </a:lnTo>
                  <a:lnTo>
                    <a:pt x="19650" y="20394"/>
                  </a:lnTo>
                  <a:lnTo>
                    <a:pt x="1965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2" name="object 42"/>
            <p:cNvSpPr/>
            <p:nvPr/>
          </p:nvSpPr>
          <p:spPr>
            <a:xfrm>
              <a:off x="968719" y="352326"/>
              <a:ext cx="205130" cy="111872"/>
            </a:xfrm>
            <a:prstGeom prst="rect">
              <a:avLst/>
            </a:prstGeom>
            <a:blipFill>
              <a:blip r:embed="rId28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  <p:sp>
          <p:nvSpPr>
            <p:cNvPr id="43" name="object 43"/>
            <p:cNvSpPr/>
            <p:nvPr/>
          </p:nvSpPr>
          <p:spPr>
            <a:xfrm>
              <a:off x="1198469" y="352075"/>
              <a:ext cx="149201" cy="110011"/>
            </a:xfrm>
            <a:prstGeom prst="rect">
              <a:avLst/>
            </a:prstGeom>
            <a:blipFill>
              <a:blip r:embed="rId29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44" name="object 44"/>
          <p:cNvSpPr/>
          <p:nvPr/>
        </p:nvSpPr>
        <p:spPr>
          <a:xfrm>
            <a:off x="3572268" y="4315712"/>
            <a:ext cx="241300" cy="25400"/>
          </a:xfrm>
          <a:custGeom>
            <a:avLst/>
            <a:gdLst/>
            <a:ahLst/>
            <a:cxnLst/>
            <a:rect l="l" t="t" r="r" b="b"/>
            <a:pathLst>
              <a:path w="241300" h="25400">
                <a:moveTo>
                  <a:pt x="240877" y="0"/>
                </a:moveTo>
                <a:lnTo>
                  <a:pt x="0" y="0"/>
                </a:lnTo>
                <a:lnTo>
                  <a:pt x="0" y="25334"/>
                </a:lnTo>
                <a:lnTo>
                  <a:pt x="240877" y="25334"/>
                </a:lnTo>
                <a:lnTo>
                  <a:pt x="240877" y="0"/>
                </a:lnTo>
                <a:close/>
              </a:path>
            </a:pathLst>
          </a:custGeom>
          <a:solidFill>
            <a:srgbClr val="2C70E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5" name="object 45"/>
          <p:cNvSpPr txBox="1">
            <a:spLocks noGrp="1"/>
          </p:cNvSpPr>
          <p:nvPr>
            <p:ph type="title"/>
          </p:nvPr>
        </p:nvSpPr>
        <p:spPr>
          <a:xfrm>
            <a:off x="445719" y="2136139"/>
            <a:ext cx="3446779" cy="39116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>
                <a:solidFill>
                  <a:srgbClr val="FFFFFF"/>
                </a:solidFill>
              </a:rPr>
              <a:t>Título </a:t>
            </a:r>
            <a:r>
              <a:rPr dirty="0" spc="-5">
                <a:solidFill>
                  <a:srgbClr val="FFFFFF"/>
                </a:solidFill>
              </a:rPr>
              <a:t>de la</a:t>
            </a:r>
            <a:r>
              <a:rPr dirty="0" spc="-30">
                <a:solidFill>
                  <a:srgbClr val="FFFFFF"/>
                </a:solidFill>
              </a:rPr>
              <a:t> </a:t>
            </a:r>
            <a:r>
              <a:rPr dirty="0" spc="-5">
                <a:solidFill>
                  <a:srgbClr val="FFFFFF"/>
                </a:solidFill>
              </a:rPr>
              <a:t>presentación.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7210023" y="345575"/>
            <a:ext cx="1574590" cy="53624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0" y="0"/>
            <a:ext cx="4571999" cy="514349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ctr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931035">
              <a:lnSpc>
                <a:spcPct val="100000"/>
              </a:lnSpc>
              <a:spcBef>
                <a:spcPts val="100"/>
              </a:spcBef>
            </a:pPr>
            <a:r>
              <a:rPr dirty="0"/>
              <a:t>Título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5246878" y="1966341"/>
            <a:ext cx="571500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spc="-190">
                <a:solidFill>
                  <a:srgbClr val="18283E"/>
                </a:solidFill>
                <a:latin typeface="Arial"/>
                <a:cs typeface="Arial"/>
              </a:rPr>
              <a:t>T</a:t>
            </a:r>
            <a:r>
              <a:rPr dirty="0" sz="1800" spc="-5">
                <a:solidFill>
                  <a:srgbClr val="18283E"/>
                </a:solidFill>
                <a:latin typeface="Arial"/>
                <a:cs typeface="Arial"/>
              </a:rPr>
              <a:t>e</a:t>
            </a:r>
            <a:r>
              <a:rPr dirty="0" sz="1800" spc="-25">
                <a:solidFill>
                  <a:srgbClr val="18283E"/>
                </a:solidFill>
                <a:latin typeface="Arial"/>
                <a:cs typeface="Arial"/>
              </a:rPr>
              <a:t>x</a:t>
            </a:r>
            <a:r>
              <a:rPr dirty="0" sz="1800">
                <a:solidFill>
                  <a:srgbClr val="18283E"/>
                </a:solidFill>
                <a:latin typeface="Arial"/>
                <a:cs typeface="Arial"/>
              </a:rPr>
              <a:t>to</a:t>
            </a:r>
            <a:endParaRPr sz="1800">
              <a:latin typeface="Arial"/>
              <a:cs typeface="Arial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5168646" y="1661922"/>
            <a:ext cx="457200" cy="0"/>
          </a:xfrm>
          <a:custGeom>
            <a:avLst/>
            <a:gdLst/>
            <a:ahLst/>
            <a:cxnLst/>
            <a:rect l="l" t="t" r="r" b="b"/>
            <a:pathLst>
              <a:path w="457200" h="0">
                <a:moveTo>
                  <a:pt x="0" y="0"/>
                </a:moveTo>
                <a:lnTo>
                  <a:pt x="457200" y="0"/>
                </a:lnTo>
              </a:path>
            </a:pathLst>
          </a:custGeom>
          <a:ln w="25400">
            <a:solidFill>
              <a:srgbClr val="2C70E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10"/>
              <a:t>siesa.com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92988" y="354329"/>
            <a:ext cx="1873250" cy="39116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-5"/>
              <a:t>Banco</a:t>
            </a:r>
            <a:r>
              <a:rPr dirty="0" spc="-65"/>
              <a:t> </a:t>
            </a:r>
            <a:r>
              <a:rPr dirty="0"/>
              <a:t>íconos</a:t>
            </a:r>
          </a:p>
        </p:txBody>
      </p:sp>
      <p:sp>
        <p:nvSpPr>
          <p:cNvPr id="3" name="object 3"/>
          <p:cNvSpPr/>
          <p:nvPr/>
        </p:nvSpPr>
        <p:spPr>
          <a:xfrm>
            <a:off x="516333" y="1315714"/>
            <a:ext cx="385315" cy="38354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grpSp>
        <p:nvGrpSpPr>
          <p:cNvPr id="4" name="object 4"/>
          <p:cNvGrpSpPr/>
          <p:nvPr/>
        </p:nvGrpSpPr>
        <p:grpSpPr>
          <a:xfrm>
            <a:off x="1256605" y="1345439"/>
            <a:ext cx="433705" cy="351155"/>
            <a:chOff x="1256605" y="1345439"/>
            <a:chExt cx="433705" cy="351155"/>
          </a:xfrm>
        </p:grpSpPr>
        <p:sp>
          <p:nvSpPr>
            <p:cNvPr id="5" name="object 5"/>
            <p:cNvSpPr/>
            <p:nvPr/>
          </p:nvSpPr>
          <p:spPr>
            <a:xfrm>
              <a:off x="1256601" y="1345450"/>
              <a:ext cx="433705" cy="351155"/>
            </a:xfrm>
            <a:custGeom>
              <a:avLst/>
              <a:gdLst/>
              <a:ahLst/>
              <a:cxnLst/>
              <a:rect l="l" t="t" r="r" b="b"/>
              <a:pathLst>
                <a:path w="433705" h="351155">
                  <a:moveTo>
                    <a:pt x="256794" y="178689"/>
                  </a:moveTo>
                  <a:lnTo>
                    <a:pt x="253974" y="175869"/>
                  </a:lnTo>
                  <a:lnTo>
                    <a:pt x="244094" y="175869"/>
                  </a:lnTo>
                  <a:lnTo>
                    <a:pt x="244094" y="188442"/>
                  </a:lnTo>
                  <a:lnTo>
                    <a:pt x="244094" y="304444"/>
                  </a:lnTo>
                  <a:lnTo>
                    <a:pt x="73723" y="304444"/>
                  </a:lnTo>
                  <a:lnTo>
                    <a:pt x="73723" y="188442"/>
                  </a:lnTo>
                  <a:lnTo>
                    <a:pt x="244094" y="188442"/>
                  </a:lnTo>
                  <a:lnTo>
                    <a:pt x="244094" y="175869"/>
                  </a:lnTo>
                  <a:lnTo>
                    <a:pt x="63842" y="175869"/>
                  </a:lnTo>
                  <a:lnTo>
                    <a:pt x="61023" y="178689"/>
                  </a:lnTo>
                  <a:lnTo>
                    <a:pt x="60972" y="314210"/>
                  </a:lnTo>
                  <a:lnTo>
                    <a:pt x="63754" y="317068"/>
                  </a:lnTo>
                  <a:lnTo>
                    <a:pt x="67233" y="317119"/>
                  </a:lnTo>
                  <a:lnTo>
                    <a:pt x="250393" y="317119"/>
                  </a:lnTo>
                  <a:lnTo>
                    <a:pt x="253873" y="317169"/>
                  </a:lnTo>
                  <a:lnTo>
                    <a:pt x="256730" y="314401"/>
                  </a:lnTo>
                  <a:lnTo>
                    <a:pt x="256794" y="304444"/>
                  </a:lnTo>
                  <a:lnTo>
                    <a:pt x="256794" y="188442"/>
                  </a:lnTo>
                  <a:lnTo>
                    <a:pt x="256794" y="178689"/>
                  </a:lnTo>
                  <a:close/>
                </a:path>
                <a:path w="433705" h="351155">
                  <a:moveTo>
                    <a:pt x="433082" y="101168"/>
                  </a:moveTo>
                  <a:lnTo>
                    <a:pt x="433031" y="99987"/>
                  </a:lnTo>
                  <a:lnTo>
                    <a:pt x="432739" y="98996"/>
                  </a:lnTo>
                  <a:lnTo>
                    <a:pt x="432092" y="97980"/>
                  </a:lnTo>
                  <a:lnTo>
                    <a:pt x="419735" y="76377"/>
                  </a:lnTo>
                  <a:lnTo>
                    <a:pt x="419735" y="107264"/>
                  </a:lnTo>
                  <a:lnTo>
                    <a:pt x="413715" y="124548"/>
                  </a:lnTo>
                  <a:lnTo>
                    <a:pt x="401929" y="137731"/>
                  </a:lnTo>
                  <a:lnTo>
                    <a:pt x="393217" y="142024"/>
                  </a:lnTo>
                  <a:lnTo>
                    <a:pt x="393217" y="338226"/>
                  </a:lnTo>
                  <a:lnTo>
                    <a:pt x="372059" y="338226"/>
                  </a:lnTo>
                  <a:lnTo>
                    <a:pt x="372059" y="317207"/>
                  </a:lnTo>
                  <a:lnTo>
                    <a:pt x="372059" y="304444"/>
                  </a:lnTo>
                  <a:lnTo>
                    <a:pt x="372059" y="188442"/>
                  </a:lnTo>
                  <a:lnTo>
                    <a:pt x="372008" y="178676"/>
                  </a:lnTo>
                  <a:lnTo>
                    <a:pt x="369163" y="175869"/>
                  </a:lnTo>
                  <a:lnTo>
                    <a:pt x="359371" y="175869"/>
                  </a:lnTo>
                  <a:lnTo>
                    <a:pt x="359371" y="188442"/>
                  </a:lnTo>
                  <a:lnTo>
                    <a:pt x="359371" y="304444"/>
                  </a:lnTo>
                  <a:lnTo>
                    <a:pt x="359371" y="317207"/>
                  </a:lnTo>
                  <a:lnTo>
                    <a:pt x="359371" y="338226"/>
                  </a:lnTo>
                  <a:lnTo>
                    <a:pt x="290639" y="338226"/>
                  </a:lnTo>
                  <a:lnTo>
                    <a:pt x="290639" y="317207"/>
                  </a:lnTo>
                  <a:lnTo>
                    <a:pt x="359371" y="317207"/>
                  </a:lnTo>
                  <a:lnTo>
                    <a:pt x="359371" y="304444"/>
                  </a:lnTo>
                  <a:lnTo>
                    <a:pt x="290639" y="304444"/>
                  </a:lnTo>
                  <a:lnTo>
                    <a:pt x="290639" y="188442"/>
                  </a:lnTo>
                  <a:lnTo>
                    <a:pt x="359371" y="188442"/>
                  </a:lnTo>
                  <a:lnTo>
                    <a:pt x="359371" y="175869"/>
                  </a:lnTo>
                  <a:lnTo>
                    <a:pt x="280847" y="175869"/>
                  </a:lnTo>
                  <a:lnTo>
                    <a:pt x="278003" y="178676"/>
                  </a:lnTo>
                  <a:lnTo>
                    <a:pt x="277939" y="338226"/>
                  </a:lnTo>
                  <a:lnTo>
                    <a:pt x="39776" y="338226"/>
                  </a:lnTo>
                  <a:lnTo>
                    <a:pt x="39776" y="156540"/>
                  </a:lnTo>
                  <a:lnTo>
                    <a:pt x="60833" y="159715"/>
                  </a:lnTo>
                  <a:lnTo>
                    <a:pt x="75806" y="156540"/>
                  </a:lnTo>
                  <a:lnTo>
                    <a:pt x="81038" y="155422"/>
                  </a:lnTo>
                  <a:lnTo>
                    <a:pt x="94945" y="146710"/>
                  </a:lnTo>
                  <a:lnTo>
                    <a:pt x="98539" y="144449"/>
                  </a:lnTo>
                  <a:lnTo>
                    <a:pt x="111429" y="127533"/>
                  </a:lnTo>
                  <a:lnTo>
                    <a:pt x="125945" y="145859"/>
                  </a:lnTo>
                  <a:lnTo>
                    <a:pt x="145707" y="156832"/>
                  </a:lnTo>
                  <a:lnTo>
                    <a:pt x="168148" y="159600"/>
                  </a:lnTo>
                  <a:lnTo>
                    <a:pt x="190690" y="153352"/>
                  </a:lnTo>
                  <a:lnTo>
                    <a:pt x="198640" y="148501"/>
                  </a:lnTo>
                  <a:lnTo>
                    <a:pt x="205676" y="142494"/>
                  </a:lnTo>
                  <a:lnTo>
                    <a:pt x="211683" y="135470"/>
                  </a:lnTo>
                  <a:lnTo>
                    <a:pt x="216547" y="127533"/>
                  </a:lnTo>
                  <a:lnTo>
                    <a:pt x="231038" y="145859"/>
                  </a:lnTo>
                  <a:lnTo>
                    <a:pt x="250736" y="156832"/>
                  </a:lnTo>
                  <a:lnTo>
                    <a:pt x="273113" y="159626"/>
                  </a:lnTo>
                  <a:lnTo>
                    <a:pt x="295643" y="153416"/>
                  </a:lnTo>
                  <a:lnTo>
                    <a:pt x="321576" y="127533"/>
                  </a:lnTo>
                  <a:lnTo>
                    <a:pt x="334429" y="144348"/>
                  </a:lnTo>
                  <a:lnTo>
                    <a:pt x="351853" y="155282"/>
                  </a:lnTo>
                  <a:lnTo>
                    <a:pt x="371970" y="159600"/>
                  </a:lnTo>
                  <a:lnTo>
                    <a:pt x="392938" y="156540"/>
                  </a:lnTo>
                  <a:lnTo>
                    <a:pt x="393217" y="338226"/>
                  </a:lnTo>
                  <a:lnTo>
                    <a:pt x="393217" y="142024"/>
                  </a:lnTo>
                  <a:lnTo>
                    <a:pt x="386054" y="145542"/>
                  </a:lnTo>
                  <a:lnTo>
                    <a:pt x="367753" y="146710"/>
                  </a:lnTo>
                  <a:lnTo>
                    <a:pt x="353314" y="142252"/>
                  </a:lnTo>
                  <a:lnTo>
                    <a:pt x="341350" y="133629"/>
                  </a:lnTo>
                  <a:lnTo>
                    <a:pt x="336943" y="127533"/>
                  </a:lnTo>
                  <a:lnTo>
                    <a:pt x="332714" y="121691"/>
                  </a:lnTo>
                  <a:lnTo>
                    <a:pt x="328244" y="107264"/>
                  </a:lnTo>
                  <a:lnTo>
                    <a:pt x="372249" y="107264"/>
                  </a:lnTo>
                  <a:lnTo>
                    <a:pt x="375754" y="107696"/>
                  </a:lnTo>
                  <a:lnTo>
                    <a:pt x="378942" y="105206"/>
                  </a:lnTo>
                  <a:lnTo>
                    <a:pt x="379704" y="98996"/>
                  </a:lnTo>
                  <a:lnTo>
                    <a:pt x="379615" y="97980"/>
                  </a:lnTo>
                  <a:lnTo>
                    <a:pt x="377304" y="95021"/>
                  </a:lnTo>
                  <a:lnTo>
                    <a:pt x="373291" y="94538"/>
                  </a:lnTo>
                  <a:lnTo>
                    <a:pt x="372770" y="94538"/>
                  </a:lnTo>
                  <a:lnTo>
                    <a:pt x="372249" y="94602"/>
                  </a:lnTo>
                  <a:lnTo>
                    <a:pt x="314807" y="94602"/>
                  </a:lnTo>
                  <a:lnTo>
                    <a:pt x="314807" y="107264"/>
                  </a:lnTo>
                  <a:lnTo>
                    <a:pt x="308775" y="124548"/>
                  </a:lnTo>
                  <a:lnTo>
                    <a:pt x="296989" y="137731"/>
                  </a:lnTo>
                  <a:lnTo>
                    <a:pt x="281114" y="145542"/>
                  </a:lnTo>
                  <a:lnTo>
                    <a:pt x="262826" y="146710"/>
                  </a:lnTo>
                  <a:lnTo>
                    <a:pt x="248373" y="142252"/>
                  </a:lnTo>
                  <a:lnTo>
                    <a:pt x="236410" y="133629"/>
                  </a:lnTo>
                  <a:lnTo>
                    <a:pt x="232003" y="127533"/>
                  </a:lnTo>
                  <a:lnTo>
                    <a:pt x="227774" y="121691"/>
                  </a:lnTo>
                  <a:lnTo>
                    <a:pt x="223316" y="107264"/>
                  </a:lnTo>
                  <a:lnTo>
                    <a:pt x="314807" y="107264"/>
                  </a:lnTo>
                  <a:lnTo>
                    <a:pt x="314807" y="94602"/>
                  </a:lnTo>
                  <a:lnTo>
                    <a:pt x="57073" y="94602"/>
                  </a:lnTo>
                  <a:lnTo>
                    <a:pt x="54254" y="97409"/>
                  </a:lnTo>
                  <a:lnTo>
                    <a:pt x="54254" y="104444"/>
                  </a:lnTo>
                  <a:lnTo>
                    <a:pt x="56934" y="107213"/>
                  </a:lnTo>
                  <a:lnTo>
                    <a:pt x="60553" y="107264"/>
                  </a:lnTo>
                  <a:lnTo>
                    <a:pt x="104660" y="107264"/>
                  </a:lnTo>
                  <a:lnTo>
                    <a:pt x="98628" y="124548"/>
                  </a:lnTo>
                  <a:lnTo>
                    <a:pt x="86842" y="137731"/>
                  </a:lnTo>
                  <a:lnTo>
                    <a:pt x="70967" y="145542"/>
                  </a:lnTo>
                  <a:lnTo>
                    <a:pt x="52679" y="146710"/>
                  </a:lnTo>
                  <a:lnTo>
                    <a:pt x="38227" y="142252"/>
                  </a:lnTo>
                  <a:lnTo>
                    <a:pt x="26263" y="133629"/>
                  </a:lnTo>
                  <a:lnTo>
                    <a:pt x="17627" y="121691"/>
                  </a:lnTo>
                  <a:lnTo>
                    <a:pt x="13169" y="107264"/>
                  </a:lnTo>
                  <a:lnTo>
                    <a:pt x="33477" y="107264"/>
                  </a:lnTo>
                  <a:lnTo>
                    <a:pt x="36982" y="107696"/>
                  </a:lnTo>
                  <a:lnTo>
                    <a:pt x="37528" y="107264"/>
                  </a:lnTo>
                  <a:lnTo>
                    <a:pt x="40170" y="105206"/>
                  </a:lnTo>
                  <a:lnTo>
                    <a:pt x="40932" y="98996"/>
                  </a:lnTo>
                  <a:lnTo>
                    <a:pt x="40843" y="97980"/>
                  </a:lnTo>
                  <a:lnTo>
                    <a:pt x="38531" y="95021"/>
                  </a:lnTo>
                  <a:lnTo>
                    <a:pt x="35026" y="94602"/>
                  </a:lnTo>
                  <a:lnTo>
                    <a:pt x="34518" y="94538"/>
                  </a:lnTo>
                  <a:lnTo>
                    <a:pt x="33997" y="94538"/>
                  </a:lnTo>
                  <a:lnTo>
                    <a:pt x="33477" y="94602"/>
                  </a:lnTo>
                  <a:lnTo>
                    <a:pt x="17310" y="94602"/>
                  </a:lnTo>
                  <a:lnTo>
                    <a:pt x="63347" y="13881"/>
                  </a:lnTo>
                  <a:lnTo>
                    <a:pt x="65747" y="12471"/>
                  </a:lnTo>
                  <a:lnTo>
                    <a:pt x="364731" y="12471"/>
                  </a:lnTo>
                  <a:lnTo>
                    <a:pt x="367322" y="12522"/>
                  </a:lnTo>
                  <a:lnTo>
                    <a:pt x="369709" y="13906"/>
                  </a:lnTo>
                  <a:lnTo>
                    <a:pt x="371030" y="16141"/>
                  </a:lnTo>
                  <a:lnTo>
                    <a:pt x="415785" y="94602"/>
                  </a:lnTo>
                  <a:lnTo>
                    <a:pt x="395897" y="94602"/>
                  </a:lnTo>
                  <a:lnTo>
                    <a:pt x="393077" y="97409"/>
                  </a:lnTo>
                  <a:lnTo>
                    <a:pt x="393026" y="104444"/>
                  </a:lnTo>
                  <a:lnTo>
                    <a:pt x="395846" y="107264"/>
                  </a:lnTo>
                  <a:lnTo>
                    <a:pt x="419735" y="107264"/>
                  </a:lnTo>
                  <a:lnTo>
                    <a:pt x="419735" y="76377"/>
                  </a:lnTo>
                  <a:lnTo>
                    <a:pt x="383184" y="12471"/>
                  </a:lnTo>
                  <a:lnTo>
                    <a:pt x="381787" y="10033"/>
                  </a:lnTo>
                  <a:lnTo>
                    <a:pt x="378383" y="3924"/>
                  </a:lnTo>
                  <a:lnTo>
                    <a:pt x="371843" y="50"/>
                  </a:lnTo>
                  <a:lnTo>
                    <a:pt x="364731" y="0"/>
                  </a:lnTo>
                  <a:lnTo>
                    <a:pt x="68453" y="0"/>
                  </a:lnTo>
                  <a:lnTo>
                    <a:pt x="61315" y="25"/>
                  </a:lnTo>
                  <a:lnTo>
                    <a:pt x="54711" y="3848"/>
                  </a:lnTo>
                  <a:lnTo>
                    <a:pt x="48945" y="13906"/>
                  </a:lnTo>
                  <a:lnTo>
                    <a:pt x="711" y="98209"/>
                  </a:lnTo>
                  <a:lnTo>
                    <a:pt x="292" y="98907"/>
                  </a:lnTo>
                  <a:lnTo>
                    <a:pt x="0" y="99987"/>
                  </a:lnTo>
                  <a:lnTo>
                    <a:pt x="12" y="101168"/>
                  </a:lnTo>
                  <a:lnTo>
                    <a:pt x="1866" y="115722"/>
                  </a:lnTo>
                  <a:lnTo>
                    <a:pt x="7239" y="129298"/>
                  </a:lnTo>
                  <a:lnTo>
                    <a:pt x="15748" y="141071"/>
                  </a:lnTo>
                  <a:lnTo>
                    <a:pt x="27089" y="150533"/>
                  </a:lnTo>
                  <a:lnTo>
                    <a:pt x="27089" y="338226"/>
                  </a:lnTo>
                  <a:lnTo>
                    <a:pt x="19850" y="338226"/>
                  </a:lnTo>
                  <a:lnTo>
                    <a:pt x="16344" y="338289"/>
                  </a:lnTo>
                  <a:lnTo>
                    <a:pt x="13550" y="341122"/>
                  </a:lnTo>
                  <a:lnTo>
                    <a:pt x="13550" y="348081"/>
                  </a:lnTo>
                  <a:lnTo>
                    <a:pt x="16370" y="350901"/>
                  </a:lnTo>
                  <a:lnTo>
                    <a:pt x="416636" y="350901"/>
                  </a:lnTo>
                  <a:lnTo>
                    <a:pt x="419455" y="348081"/>
                  </a:lnTo>
                  <a:lnTo>
                    <a:pt x="419455" y="341122"/>
                  </a:lnTo>
                  <a:lnTo>
                    <a:pt x="416648" y="338289"/>
                  </a:lnTo>
                  <a:lnTo>
                    <a:pt x="413156" y="338226"/>
                  </a:lnTo>
                  <a:lnTo>
                    <a:pt x="405917" y="338226"/>
                  </a:lnTo>
                  <a:lnTo>
                    <a:pt x="405917" y="156540"/>
                  </a:lnTo>
                  <a:lnTo>
                    <a:pt x="405917" y="150533"/>
                  </a:lnTo>
                  <a:lnTo>
                    <a:pt x="410502" y="146710"/>
                  </a:lnTo>
                  <a:lnTo>
                    <a:pt x="417258" y="141058"/>
                  </a:lnTo>
                  <a:lnTo>
                    <a:pt x="425792" y="129260"/>
                  </a:lnTo>
                  <a:lnTo>
                    <a:pt x="431165" y="115798"/>
                  </a:lnTo>
                  <a:lnTo>
                    <a:pt x="433082" y="101168"/>
                  </a:lnTo>
                  <a:close/>
                </a:path>
              </a:pathLst>
            </a:custGeom>
            <a:solidFill>
              <a:srgbClr val="18283E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" name="object 6"/>
            <p:cNvSpPr/>
            <p:nvPr/>
          </p:nvSpPr>
          <p:spPr>
            <a:xfrm>
              <a:off x="1330329" y="1533890"/>
              <a:ext cx="170815" cy="116205"/>
            </a:xfrm>
            <a:custGeom>
              <a:avLst/>
              <a:gdLst/>
              <a:ahLst/>
              <a:cxnLst/>
              <a:rect l="l" t="t" r="r" b="b"/>
              <a:pathLst>
                <a:path w="170815" h="116205">
                  <a:moveTo>
                    <a:pt x="170373" y="0"/>
                  </a:moveTo>
                  <a:lnTo>
                    <a:pt x="0" y="0"/>
                  </a:lnTo>
                  <a:lnTo>
                    <a:pt x="0" y="115904"/>
                  </a:lnTo>
                  <a:lnTo>
                    <a:pt x="170373" y="115904"/>
                  </a:lnTo>
                  <a:lnTo>
                    <a:pt x="170373" y="0"/>
                  </a:lnTo>
                  <a:close/>
                </a:path>
              </a:pathLst>
            </a:custGeom>
            <a:solidFill>
              <a:srgbClr val="1FC9E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" name="object 7"/>
            <p:cNvSpPr/>
            <p:nvPr/>
          </p:nvSpPr>
          <p:spPr>
            <a:xfrm>
              <a:off x="1547246" y="1662559"/>
              <a:ext cx="69215" cy="21590"/>
            </a:xfrm>
            <a:custGeom>
              <a:avLst/>
              <a:gdLst/>
              <a:ahLst/>
              <a:cxnLst/>
              <a:rect l="l" t="t" r="r" b="b"/>
              <a:pathLst>
                <a:path w="69215" h="21589">
                  <a:moveTo>
                    <a:pt x="68638" y="0"/>
                  </a:moveTo>
                  <a:lnTo>
                    <a:pt x="0" y="0"/>
                  </a:lnTo>
                  <a:lnTo>
                    <a:pt x="0" y="21116"/>
                  </a:lnTo>
                  <a:lnTo>
                    <a:pt x="68638" y="21116"/>
                  </a:lnTo>
                  <a:lnTo>
                    <a:pt x="68638" y="0"/>
                  </a:lnTo>
                  <a:close/>
                </a:path>
              </a:pathLst>
            </a:custGeom>
            <a:solidFill>
              <a:srgbClr val="2C70E6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" name="object 8"/>
            <p:cNvSpPr/>
            <p:nvPr/>
          </p:nvSpPr>
          <p:spPr>
            <a:xfrm>
              <a:off x="1374800" y="1452816"/>
              <a:ext cx="302260" cy="40005"/>
            </a:xfrm>
            <a:custGeom>
              <a:avLst/>
              <a:gdLst/>
              <a:ahLst/>
              <a:cxnLst/>
              <a:rect l="l" t="t" r="r" b="b"/>
              <a:pathLst>
                <a:path w="302260" h="40005">
                  <a:moveTo>
                    <a:pt x="91478" y="0"/>
                  </a:moveTo>
                  <a:lnTo>
                    <a:pt x="0" y="0"/>
                  </a:lnTo>
                  <a:lnTo>
                    <a:pt x="4457" y="14414"/>
                  </a:lnTo>
                  <a:lnTo>
                    <a:pt x="13093" y="26352"/>
                  </a:lnTo>
                  <a:lnTo>
                    <a:pt x="25057" y="34975"/>
                  </a:lnTo>
                  <a:lnTo>
                    <a:pt x="39497" y="39433"/>
                  </a:lnTo>
                  <a:lnTo>
                    <a:pt x="57797" y="38265"/>
                  </a:lnTo>
                  <a:lnTo>
                    <a:pt x="73672" y="30454"/>
                  </a:lnTo>
                  <a:lnTo>
                    <a:pt x="85458" y="17284"/>
                  </a:lnTo>
                  <a:lnTo>
                    <a:pt x="91478" y="0"/>
                  </a:lnTo>
                  <a:close/>
                </a:path>
                <a:path w="302260" h="40005">
                  <a:moveTo>
                    <a:pt x="301726" y="0"/>
                  </a:moveTo>
                  <a:lnTo>
                    <a:pt x="210235" y="0"/>
                  </a:lnTo>
                  <a:lnTo>
                    <a:pt x="214706" y="14414"/>
                  </a:lnTo>
                  <a:lnTo>
                    <a:pt x="223329" y="26352"/>
                  </a:lnTo>
                  <a:lnTo>
                    <a:pt x="235292" y="34975"/>
                  </a:lnTo>
                  <a:lnTo>
                    <a:pt x="249745" y="39433"/>
                  </a:lnTo>
                  <a:lnTo>
                    <a:pt x="268033" y="38265"/>
                  </a:lnTo>
                  <a:lnTo>
                    <a:pt x="283908" y="30454"/>
                  </a:lnTo>
                  <a:lnTo>
                    <a:pt x="295694" y="17284"/>
                  </a:lnTo>
                  <a:lnTo>
                    <a:pt x="301726" y="0"/>
                  </a:lnTo>
                  <a:close/>
                </a:path>
              </a:pathLst>
            </a:custGeom>
            <a:solidFill>
              <a:srgbClr val="1030A2"/>
            </a:solidFill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9" name="object 9"/>
          <p:cNvGrpSpPr/>
          <p:nvPr/>
        </p:nvGrpSpPr>
        <p:grpSpPr>
          <a:xfrm>
            <a:off x="2972591" y="1274395"/>
            <a:ext cx="558165" cy="457200"/>
            <a:chOff x="2972591" y="1274395"/>
            <a:chExt cx="558165" cy="457200"/>
          </a:xfrm>
        </p:grpSpPr>
        <p:sp>
          <p:nvSpPr>
            <p:cNvPr id="10" name="object 10"/>
            <p:cNvSpPr/>
            <p:nvPr/>
          </p:nvSpPr>
          <p:spPr>
            <a:xfrm>
              <a:off x="2972587" y="1436433"/>
              <a:ext cx="269240" cy="294640"/>
            </a:xfrm>
            <a:custGeom>
              <a:avLst/>
              <a:gdLst/>
              <a:ahLst/>
              <a:cxnLst/>
              <a:rect l="l" t="t" r="r" b="b"/>
              <a:pathLst>
                <a:path w="269239" h="294639">
                  <a:moveTo>
                    <a:pt x="269087" y="72390"/>
                  </a:moveTo>
                  <a:lnTo>
                    <a:pt x="268998" y="46990"/>
                  </a:lnTo>
                  <a:lnTo>
                    <a:pt x="268719" y="45720"/>
                  </a:lnTo>
                  <a:lnTo>
                    <a:pt x="268236" y="45720"/>
                  </a:lnTo>
                  <a:lnTo>
                    <a:pt x="257987" y="30695"/>
                  </a:lnTo>
                  <a:lnTo>
                    <a:pt x="257987" y="50800"/>
                  </a:lnTo>
                  <a:lnTo>
                    <a:pt x="257987" y="72390"/>
                  </a:lnTo>
                  <a:lnTo>
                    <a:pt x="257987" y="111760"/>
                  </a:lnTo>
                  <a:lnTo>
                    <a:pt x="257797" y="113030"/>
                  </a:lnTo>
                  <a:lnTo>
                    <a:pt x="257797" y="114300"/>
                  </a:lnTo>
                  <a:lnTo>
                    <a:pt x="257987" y="114300"/>
                  </a:lnTo>
                  <a:lnTo>
                    <a:pt x="257987" y="116840"/>
                  </a:lnTo>
                  <a:lnTo>
                    <a:pt x="257898" y="179070"/>
                  </a:lnTo>
                  <a:lnTo>
                    <a:pt x="257886" y="181610"/>
                  </a:lnTo>
                  <a:lnTo>
                    <a:pt x="257657" y="182880"/>
                  </a:lnTo>
                  <a:lnTo>
                    <a:pt x="257517" y="183819"/>
                  </a:lnTo>
                  <a:lnTo>
                    <a:pt x="257517" y="200660"/>
                  </a:lnTo>
                  <a:lnTo>
                    <a:pt x="257517" y="246380"/>
                  </a:lnTo>
                  <a:lnTo>
                    <a:pt x="246761" y="260350"/>
                  </a:lnTo>
                  <a:lnTo>
                    <a:pt x="220878" y="273050"/>
                  </a:lnTo>
                  <a:lnTo>
                    <a:pt x="182422" y="280670"/>
                  </a:lnTo>
                  <a:lnTo>
                    <a:pt x="133972" y="284480"/>
                  </a:lnTo>
                  <a:lnTo>
                    <a:pt x="85496" y="280670"/>
                  </a:lnTo>
                  <a:lnTo>
                    <a:pt x="47015" y="271780"/>
                  </a:lnTo>
                  <a:lnTo>
                    <a:pt x="21132" y="260350"/>
                  </a:lnTo>
                  <a:lnTo>
                    <a:pt x="10414" y="246380"/>
                  </a:lnTo>
                  <a:lnTo>
                    <a:pt x="10795" y="199390"/>
                  </a:lnTo>
                  <a:lnTo>
                    <a:pt x="12115" y="200660"/>
                  </a:lnTo>
                  <a:lnTo>
                    <a:pt x="13614" y="201930"/>
                  </a:lnTo>
                  <a:lnTo>
                    <a:pt x="60413" y="222250"/>
                  </a:lnTo>
                  <a:lnTo>
                    <a:pt x="134251" y="231140"/>
                  </a:lnTo>
                  <a:lnTo>
                    <a:pt x="174739" y="228600"/>
                  </a:lnTo>
                  <a:lnTo>
                    <a:pt x="208318" y="222250"/>
                  </a:lnTo>
                  <a:lnTo>
                    <a:pt x="221526" y="218440"/>
                  </a:lnTo>
                  <a:lnTo>
                    <a:pt x="234734" y="214630"/>
                  </a:lnTo>
                  <a:lnTo>
                    <a:pt x="253758" y="203200"/>
                  </a:lnTo>
                  <a:lnTo>
                    <a:pt x="257517" y="200660"/>
                  </a:lnTo>
                  <a:lnTo>
                    <a:pt x="257517" y="183819"/>
                  </a:lnTo>
                  <a:lnTo>
                    <a:pt x="257467" y="184150"/>
                  </a:lnTo>
                  <a:lnTo>
                    <a:pt x="257009" y="184150"/>
                  </a:lnTo>
                  <a:lnTo>
                    <a:pt x="256730" y="185420"/>
                  </a:lnTo>
                  <a:lnTo>
                    <a:pt x="256387" y="185420"/>
                  </a:lnTo>
                  <a:lnTo>
                    <a:pt x="256006" y="186690"/>
                  </a:lnTo>
                  <a:lnTo>
                    <a:pt x="255600" y="186690"/>
                  </a:lnTo>
                  <a:lnTo>
                    <a:pt x="255168" y="187960"/>
                  </a:lnTo>
                  <a:lnTo>
                    <a:pt x="254038" y="189230"/>
                  </a:lnTo>
                  <a:lnTo>
                    <a:pt x="252069" y="191770"/>
                  </a:lnTo>
                  <a:lnTo>
                    <a:pt x="250647" y="193040"/>
                  </a:lnTo>
                  <a:lnTo>
                    <a:pt x="249770" y="193040"/>
                  </a:lnTo>
                  <a:lnTo>
                    <a:pt x="248831" y="194310"/>
                  </a:lnTo>
                  <a:lnTo>
                    <a:pt x="247827" y="194310"/>
                  </a:lnTo>
                  <a:lnTo>
                    <a:pt x="242570" y="198120"/>
                  </a:lnTo>
                  <a:lnTo>
                    <a:pt x="241439" y="199390"/>
                  </a:lnTo>
                  <a:lnTo>
                    <a:pt x="236359" y="201930"/>
                  </a:lnTo>
                  <a:lnTo>
                    <a:pt x="235610" y="201930"/>
                  </a:lnTo>
                  <a:lnTo>
                    <a:pt x="233553" y="203200"/>
                  </a:lnTo>
                  <a:lnTo>
                    <a:pt x="231419" y="203200"/>
                  </a:lnTo>
                  <a:lnTo>
                    <a:pt x="217982" y="208280"/>
                  </a:lnTo>
                  <a:lnTo>
                    <a:pt x="206552" y="212090"/>
                  </a:lnTo>
                  <a:lnTo>
                    <a:pt x="194970" y="214630"/>
                  </a:lnTo>
                  <a:lnTo>
                    <a:pt x="171856" y="217170"/>
                  </a:lnTo>
                  <a:lnTo>
                    <a:pt x="169976" y="217170"/>
                  </a:lnTo>
                  <a:lnTo>
                    <a:pt x="160108" y="218440"/>
                  </a:lnTo>
                  <a:lnTo>
                    <a:pt x="93637" y="218440"/>
                  </a:lnTo>
                  <a:lnTo>
                    <a:pt x="89966" y="217170"/>
                  </a:lnTo>
                  <a:lnTo>
                    <a:pt x="74676" y="214630"/>
                  </a:lnTo>
                  <a:lnTo>
                    <a:pt x="63004" y="212090"/>
                  </a:lnTo>
                  <a:lnTo>
                    <a:pt x="40220" y="204470"/>
                  </a:lnTo>
                  <a:lnTo>
                    <a:pt x="33832" y="201930"/>
                  </a:lnTo>
                  <a:lnTo>
                    <a:pt x="33083" y="201930"/>
                  </a:lnTo>
                  <a:lnTo>
                    <a:pt x="28003" y="199390"/>
                  </a:lnTo>
                  <a:lnTo>
                    <a:pt x="26873" y="198120"/>
                  </a:lnTo>
                  <a:lnTo>
                    <a:pt x="23012" y="195580"/>
                  </a:lnTo>
                  <a:lnTo>
                    <a:pt x="21424" y="194310"/>
                  </a:lnTo>
                  <a:lnTo>
                    <a:pt x="18592" y="191770"/>
                  </a:lnTo>
                  <a:lnTo>
                    <a:pt x="17614" y="191770"/>
                  </a:lnTo>
                  <a:lnTo>
                    <a:pt x="14871" y="187960"/>
                  </a:lnTo>
                  <a:lnTo>
                    <a:pt x="14465" y="187960"/>
                  </a:lnTo>
                  <a:lnTo>
                    <a:pt x="13639" y="186690"/>
                  </a:lnTo>
                  <a:lnTo>
                    <a:pt x="13233" y="186690"/>
                  </a:lnTo>
                  <a:lnTo>
                    <a:pt x="12534" y="185420"/>
                  </a:lnTo>
                  <a:lnTo>
                    <a:pt x="12255" y="184150"/>
                  </a:lnTo>
                  <a:lnTo>
                    <a:pt x="12014" y="184150"/>
                  </a:lnTo>
                  <a:lnTo>
                    <a:pt x="11925" y="181610"/>
                  </a:lnTo>
                  <a:lnTo>
                    <a:pt x="11925" y="179070"/>
                  </a:lnTo>
                  <a:lnTo>
                    <a:pt x="12014" y="177800"/>
                  </a:lnTo>
                  <a:lnTo>
                    <a:pt x="12204" y="176530"/>
                  </a:lnTo>
                  <a:lnTo>
                    <a:pt x="12014" y="175260"/>
                  </a:lnTo>
                  <a:lnTo>
                    <a:pt x="10795" y="135890"/>
                  </a:lnTo>
                  <a:lnTo>
                    <a:pt x="12204" y="137160"/>
                  </a:lnTo>
                  <a:lnTo>
                    <a:pt x="13677" y="138430"/>
                  </a:lnTo>
                  <a:lnTo>
                    <a:pt x="60452" y="158750"/>
                  </a:lnTo>
                  <a:lnTo>
                    <a:pt x="134531" y="166370"/>
                  </a:lnTo>
                  <a:lnTo>
                    <a:pt x="175145" y="163830"/>
                  </a:lnTo>
                  <a:lnTo>
                    <a:pt x="208711" y="158750"/>
                  </a:lnTo>
                  <a:lnTo>
                    <a:pt x="220002" y="154940"/>
                  </a:lnTo>
                  <a:lnTo>
                    <a:pt x="235064" y="149860"/>
                  </a:lnTo>
                  <a:lnTo>
                    <a:pt x="254038" y="138430"/>
                  </a:lnTo>
                  <a:lnTo>
                    <a:pt x="255358" y="138430"/>
                  </a:lnTo>
                  <a:lnTo>
                    <a:pt x="257797" y="135890"/>
                  </a:lnTo>
                  <a:lnTo>
                    <a:pt x="257797" y="175260"/>
                  </a:lnTo>
                  <a:lnTo>
                    <a:pt x="257606" y="176530"/>
                  </a:lnTo>
                  <a:lnTo>
                    <a:pt x="257797" y="177800"/>
                  </a:lnTo>
                  <a:lnTo>
                    <a:pt x="257898" y="179070"/>
                  </a:lnTo>
                  <a:lnTo>
                    <a:pt x="257898" y="116840"/>
                  </a:lnTo>
                  <a:lnTo>
                    <a:pt x="257759" y="116840"/>
                  </a:lnTo>
                  <a:lnTo>
                    <a:pt x="257441" y="118110"/>
                  </a:lnTo>
                  <a:lnTo>
                    <a:pt x="257048" y="119380"/>
                  </a:lnTo>
                  <a:lnTo>
                    <a:pt x="256908" y="119380"/>
                  </a:lnTo>
                  <a:lnTo>
                    <a:pt x="256717" y="120650"/>
                  </a:lnTo>
                  <a:lnTo>
                    <a:pt x="256476" y="120650"/>
                  </a:lnTo>
                  <a:lnTo>
                    <a:pt x="255257" y="123190"/>
                  </a:lnTo>
                  <a:lnTo>
                    <a:pt x="254850" y="124460"/>
                  </a:lnTo>
                  <a:lnTo>
                    <a:pt x="254419" y="124460"/>
                  </a:lnTo>
                  <a:lnTo>
                    <a:pt x="253288" y="125730"/>
                  </a:lnTo>
                  <a:lnTo>
                    <a:pt x="251307" y="128270"/>
                  </a:lnTo>
                  <a:lnTo>
                    <a:pt x="247078" y="132080"/>
                  </a:lnTo>
                  <a:lnTo>
                    <a:pt x="241820" y="134620"/>
                  </a:lnTo>
                  <a:lnTo>
                    <a:pt x="240690" y="135890"/>
                  </a:lnTo>
                  <a:lnTo>
                    <a:pt x="238988" y="137160"/>
                  </a:lnTo>
                  <a:lnTo>
                    <a:pt x="235610" y="138430"/>
                  </a:lnTo>
                  <a:lnTo>
                    <a:pt x="234861" y="138430"/>
                  </a:lnTo>
                  <a:lnTo>
                    <a:pt x="228460" y="140970"/>
                  </a:lnTo>
                  <a:lnTo>
                    <a:pt x="205790" y="148590"/>
                  </a:lnTo>
                  <a:lnTo>
                    <a:pt x="194208" y="151130"/>
                  </a:lnTo>
                  <a:lnTo>
                    <a:pt x="182486" y="152400"/>
                  </a:lnTo>
                  <a:lnTo>
                    <a:pt x="171856" y="153670"/>
                  </a:lnTo>
                  <a:lnTo>
                    <a:pt x="160108" y="153670"/>
                  </a:lnTo>
                  <a:lnTo>
                    <a:pt x="158521" y="154940"/>
                  </a:lnTo>
                  <a:lnTo>
                    <a:pt x="156895" y="154940"/>
                  </a:lnTo>
                  <a:lnTo>
                    <a:pt x="155308" y="153670"/>
                  </a:lnTo>
                  <a:lnTo>
                    <a:pt x="97104" y="153670"/>
                  </a:lnTo>
                  <a:lnTo>
                    <a:pt x="86296" y="152400"/>
                  </a:lnTo>
                  <a:lnTo>
                    <a:pt x="51485" y="144780"/>
                  </a:lnTo>
                  <a:lnTo>
                    <a:pt x="40220" y="140970"/>
                  </a:lnTo>
                  <a:lnTo>
                    <a:pt x="33832" y="137160"/>
                  </a:lnTo>
                  <a:lnTo>
                    <a:pt x="33083" y="137160"/>
                  </a:lnTo>
                  <a:lnTo>
                    <a:pt x="30543" y="135890"/>
                  </a:lnTo>
                  <a:lnTo>
                    <a:pt x="28003" y="134620"/>
                  </a:lnTo>
                  <a:lnTo>
                    <a:pt x="26873" y="134620"/>
                  </a:lnTo>
                  <a:lnTo>
                    <a:pt x="25539" y="133350"/>
                  </a:lnTo>
                  <a:lnTo>
                    <a:pt x="24257" y="133350"/>
                  </a:lnTo>
                  <a:lnTo>
                    <a:pt x="23012" y="132080"/>
                  </a:lnTo>
                  <a:lnTo>
                    <a:pt x="18783" y="128270"/>
                  </a:lnTo>
                  <a:lnTo>
                    <a:pt x="17805" y="128270"/>
                  </a:lnTo>
                  <a:lnTo>
                    <a:pt x="17373" y="127000"/>
                  </a:lnTo>
                  <a:lnTo>
                    <a:pt x="16687" y="127000"/>
                  </a:lnTo>
                  <a:lnTo>
                    <a:pt x="16065" y="125730"/>
                  </a:lnTo>
                  <a:lnTo>
                    <a:pt x="15494" y="125730"/>
                  </a:lnTo>
                  <a:lnTo>
                    <a:pt x="14274" y="123190"/>
                  </a:lnTo>
                  <a:lnTo>
                    <a:pt x="13830" y="123190"/>
                  </a:lnTo>
                  <a:lnTo>
                    <a:pt x="13423" y="121920"/>
                  </a:lnTo>
                  <a:lnTo>
                    <a:pt x="12014" y="119380"/>
                  </a:lnTo>
                  <a:lnTo>
                    <a:pt x="11353" y="118110"/>
                  </a:lnTo>
                  <a:lnTo>
                    <a:pt x="11353" y="113030"/>
                  </a:lnTo>
                  <a:lnTo>
                    <a:pt x="11544" y="113030"/>
                  </a:lnTo>
                  <a:lnTo>
                    <a:pt x="11544" y="111760"/>
                  </a:lnTo>
                  <a:lnTo>
                    <a:pt x="11353" y="111760"/>
                  </a:lnTo>
                  <a:lnTo>
                    <a:pt x="10795" y="71120"/>
                  </a:lnTo>
                  <a:lnTo>
                    <a:pt x="12954" y="72390"/>
                  </a:lnTo>
                  <a:lnTo>
                    <a:pt x="13284" y="73660"/>
                  </a:lnTo>
                  <a:lnTo>
                    <a:pt x="14084" y="73660"/>
                  </a:lnTo>
                  <a:lnTo>
                    <a:pt x="17475" y="76200"/>
                  </a:lnTo>
                  <a:lnTo>
                    <a:pt x="19253" y="77470"/>
                  </a:lnTo>
                  <a:lnTo>
                    <a:pt x="20574" y="78740"/>
                  </a:lnTo>
                  <a:lnTo>
                    <a:pt x="25374" y="81280"/>
                  </a:lnTo>
                  <a:lnTo>
                    <a:pt x="27343" y="82550"/>
                  </a:lnTo>
                  <a:lnTo>
                    <a:pt x="33553" y="85090"/>
                  </a:lnTo>
                  <a:lnTo>
                    <a:pt x="34582" y="85090"/>
                  </a:lnTo>
                  <a:lnTo>
                    <a:pt x="37122" y="86360"/>
                  </a:lnTo>
                  <a:lnTo>
                    <a:pt x="39751" y="87630"/>
                  </a:lnTo>
                  <a:lnTo>
                    <a:pt x="42570" y="87630"/>
                  </a:lnTo>
                  <a:lnTo>
                    <a:pt x="44919" y="88900"/>
                  </a:lnTo>
                  <a:lnTo>
                    <a:pt x="51790" y="91440"/>
                  </a:lnTo>
                  <a:lnTo>
                    <a:pt x="54419" y="91440"/>
                  </a:lnTo>
                  <a:lnTo>
                    <a:pt x="63830" y="93980"/>
                  </a:lnTo>
                  <a:lnTo>
                    <a:pt x="65239" y="93980"/>
                  </a:lnTo>
                  <a:lnTo>
                    <a:pt x="74637" y="96520"/>
                  </a:lnTo>
                  <a:lnTo>
                    <a:pt x="81026" y="96520"/>
                  </a:lnTo>
                  <a:lnTo>
                    <a:pt x="84137" y="97790"/>
                  </a:lnTo>
                  <a:lnTo>
                    <a:pt x="89865" y="97790"/>
                  </a:lnTo>
                  <a:lnTo>
                    <a:pt x="102285" y="99060"/>
                  </a:lnTo>
                  <a:lnTo>
                    <a:pt x="105473" y="99060"/>
                  </a:lnTo>
                  <a:lnTo>
                    <a:pt x="115912" y="100330"/>
                  </a:lnTo>
                  <a:lnTo>
                    <a:pt x="160108" y="100330"/>
                  </a:lnTo>
                  <a:lnTo>
                    <a:pt x="163588" y="99060"/>
                  </a:lnTo>
                  <a:lnTo>
                    <a:pt x="181267" y="99060"/>
                  </a:lnTo>
                  <a:lnTo>
                    <a:pt x="190665" y="97790"/>
                  </a:lnTo>
                  <a:lnTo>
                    <a:pt x="193954" y="97790"/>
                  </a:lnTo>
                  <a:lnTo>
                    <a:pt x="203352" y="95250"/>
                  </a:lnTo>
                  <a:lnTo>
                    <a:pt x="208241" y="95250"/>
                  </a:lnTo>
                  <a:lnTo>
                    <a:pt x="211442" y="93980"/>
                  </a:lnTo>
                  <a:lnTo>
                    <a:pt x="214172" y="92710"/>
                  </a:lnTo>
                  <a:lnTo>
                    <a:pt x="219151" y="91440"/>
                  </a:lnTo>
                  <a:lnTo>
                    <a:pt x="221602" y="90170"/>
                  </a:lnTo>
                  <a:lnTo>
                    <a:pt x="226021" y="88900"/>
                  </a:lnTo>
                  <a:lnTo>
                    <a:pt x="228841" y="87630"/>
                  </a:lnTo>
                  <a:lnTo>
                    <a:pt x="231470" y="87630"/>
                  </a:lnTo>
                  <a:lnTo>
                    <a:pt x="234010" y="86360"/>
                  </a:lnTo>
                  <a:lnTo>
                    <a:pt x="235038" y="86360"/>
                  </a:lnTo>
                  <a:lnTo>
                    <a:pt x="241249" y="83820"/>
                  </a:lnTo>
                  <a:lnTo>
                    <a:pt x="243230" y="82550"/>
                  </a:lnTo>
                  <a:lnTo>
                    <a:pt x="246595" y="80010"/>
                  </a:lnTo>
                  <a:lnTo>
                    <a:pt x="248208" y="80010"/>
                  </a:lnTo>
                  <a:lnTo>
                    <a:pt x="249529" y="78740"/>
                  </a:lnTo>
                  <a:lnTo>
                    <a:pt x="251409" y="77470"/>
                  </a:lnTo>
                  <a:lnTo>
                    <a:pt x="253098" y="76200"/>
                  </a:lnTo>
                  <a:lnTo>
                    <a:pt x="254698" y="74930"/>
                  </a:lnTo>
                  <a:lnTo>
                    <a:pt x="255917" y="73660"/>
                  </a:lnTo>
                  <a:lnTo>
                    <a:pt x="257987" y="72390"/>
                  </a:lnTo>
                  <a:lnTo>
                    <a:pt x="257987" y="50800"/>
                  </a:lnTo>
                  <a:lnTo>
                    <a:pt x="248945" y="64770"/>
                  </a:lnTo>
                  <a:lnTo>
                    <a:pt x="223545" y="77470"/>
                  </a:lnTo>
                  <a:lnTo>
                    <a:pt x="184442" y="87630"/>
                  </a:lnTo>
                  <a:lnTo>
                    <a:pt x="134251" y="91440"/>
                  </a:lnTo>
                  <a:lnTo>
                    <a:pt x="84099" y="87630"/>
                  </a:lnTo>
                  <a:lnTo>
                    <a:pt x="44919" y="77470"/>
                  </a:lnTo>
                  <a:lnTo>
                    <a:pt x="32181" y="71120"/>
                  </a:lnTo>
                  <a:lnTo>
                    <a:pt x="19431" y="64770"/>
                  </a:lnTo>
                  <a:lnTo>
                    <a:pt x="45034" y="22860"/>
                  </a:lnTo>
                  <a:lnTo>
                    <a:pt x="84226" y="13970"/>
                  </a:lnTo>
                  <a:lnTo>
                    <a:pt x="134251" y="10160"/>
                  </a:lnTo>
                  <a:lnTo>
                    <a:pt x="184251" y="13970"/>
                  </a:lnTo>
                  <a:lnTo>
                    <a:pt x="223380" y="22860"/>
                  </a:lnTo>
                  <a:lnTo>
                    <a:pt x="248869" y="36830"/>
                  </a:lnTo>
                  <a:lnTo>
                    <a:pt x="257987" y="50800"/>
                  </a:lnTo>
                  <a:lnTo>
                    <a:pt x="257987" y="30695"/>
                  </a:lnTo>
                  <a:lnTo>
                    <a:pt x="214083" y="10160"/>
                  </a:lnTo>
                  <a:lnTo>
                    <a:pt x="134251" y="0"/>
                  </a:lnTo>
                  <a:lnTo>
                    <a:pt x="79997" y="3810"/>
                  </a:lnTo>
                  <a:lnTo>
                    <a:pt x="39395" y="13970"/>
                  </a:lnTo>
                  <a:lnTo>
                    <a:pt x="12865" y="27940"/>
                  </a:lnTo>
                  <a:lnTo>
                    <a:pt x="825" y="45720"/>
                  </a:lnTo>
                  <a:lnTo>
                    <a:pt x="304" y="45720"/>
                  </a:lnTo>
                  <a:lnTo>
                    <a:pt x="25" y="46990"/>
                  </a:lnTo>
                  <a:lnTo>
                    <a:pt x="0" y="247650"/>
                  </a:lnTo>
                  <a:lnTo>
                    <a:pt x="254" y="248920"/>
                  </a:lnTo>
                  <a:lnTo>
                    <a:pt x="736" y="248920"/>
                  </a:lnTo>
                  <a:lnTo>
                    <a:pt x="14427" y="267970"/>
                  </a:lnTo>
                  <a:lnTo>
                    <a:pt x="43548" y="281940"/>
                  </a:lnTo>
                  <a:lnTo>
                    <a:pt x="84709" y="292100"/>
                  </a:lnTo>
                  <a:lnTo>
                    <a:pt x="134531" y="294640"/>
                  </a:lnTo>
                  <a:lnTo>
                    <a:pt x="184378" y="292100"/>
                  </a:lnTo>
                  <a:lnTo>
                    <a:pt x="215277" y="284480"/>
                  </a:lnTo>
                  <a:lnTo>
                    <a:pt x="225577" y="281940"/>
                  </a:lnTo>
                  <a:lnTo>
                    <a:pt x="254711" y="267970"/>
                  </a:lnTo>
                  <a:lnTo>
                    <a:pt x="268325" y="248920"/>
                  </a:lnTo>
                  <a:lnTo>
                    <a:pt x="268757" y="248920"/>
                  </a:lnTo>
                  <a:lnTo>
                    <a:pt x="269024" y="247650"/>
                  </a:lnTo>
                  <a:lnTo>
                    <a:pt x="269087" y="200660"/>
                  </a:lnTo>
                  <a:lnTo>
                    <a:pt x="269087" y="135890"/>
                  </a:lnTo>
                  <a:lnTo>
                    <a:pt x="269087" y="72390"/>
                  </a:lnTo>
                  <a:close/>
                </a:path>
              </a:pathLst>
            </a:custGeom>
            <a:solidFill>
              <a:srgbClr val="18283E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1" name="object 11"/>
            <p:cNvSpPr/>
            <p:nvPr/>
          </p:nvSpPr>
          <p:spPr>
            <a:xfrm>
              <a:off x="2984140" y="1506767"/>
              <a:ext cx="245594" cy="83245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  <p:sp>
          <p:nvSpPr>
            <p:cNvPr id="12" name="object 12"/>
            <p:cNvSpPr/>
            <p:nvPr/>
          </p:nvSpPr>
          <p:spPr>
            <a:xfrm>
              <a:off x="2983764" y="1635623"/>
              <a:ext cx="246346" cy="84746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  <p:sp>
          <p:nvSpPr>
            <p:cNvPr id="13" name="object 13"/>
            <p:cNvSpPr/>
            <p:nvPr/>
          </p:nvSpPr>
          <p:spPr>
            <a:xfrm>
              <a:off x="3238291" y="1278242"/>
              <a:ext cx="282575" cy="90170"/>
            </a:xfrm>
            <a:custGeom>
              <a:avLst/>
              <a:gdLst/>
              <a:ahLst/>
              <a:cxnLst/>
              <a:rect l="l" t="t" r="r" b="b"/>
              <a:pathLst>
                <a:path w="282575" h="90169">
                  <a:moveTo>
                    <a:pt x="276834" y="0"/>
                  </a:moveTo>
                  <a:lnTo>
                    <a:pt x="5429" y="0"/>
                  </a:lnTo>
                  <a:lnTo>
                    <a:pt x="0" y="5419"/>
                  </a:lnTo>
                  <a:lnTo>
                    <a:pt x="0" y="84206"/>
                  </a:lnTo>
                  <a:lnTo>
                    <a:pt x="5429" y="89626"/>
                  </a:lnTo>
                  <a:lnTo>
                    <a:pt x="276834" y="89626"/>
                  </a:lnTo>
                  <a:lnTo>
                    <a:pt x="282264" y="84207"/>
                  </a:lnTo>
                  <a:lnTo>
                    <a:pt x="282264" y="5419"/>
                  </a:lnTo>
                  <a:close/>
                </a:path>
              </a:pathLst>
            </a:custGeom>
            <a:solidFill>
              <a:srgbClr val="2C70E6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4" name="object 14"/>
            <p:cNvSpPr/>
            <p:nvPr/>
          </p:nvSpPr>
          <p:spPr>
            <a:xfrm>
              <a:off x="3233775" y="1274406"/>
              <a:ext cx="297180" cy="285115"/>
            </a:xfrm>
            <a:custGeom>
              <a:avLst/>
              <a:gdLst/>
              <a:ahLst/>
              <a:cxnLst/>
              <a:rect l="l" t="t" r="r" b="b"/>
              <a:pathLst>
                <a:path w="297179" h="285115">
                  <a:moveTo>
                    <a:pt x="44754" y="149898"/>
                  </a:moveTo>
                  <a:lnTo>
                    <a:pt x="42570" y="147713"/>
                  </a:lnTo>
                  <a:lnTo>
                    <a:pt x="37160" y="147713"/>
                  </a:lnTo>
                  <a:lnTo>
                    <a:pt x="34975" y="149898"/>
                  </a:lnTo>
                  <a:lnTo>
                    <a:pt x="34975" y="155295"/>
                  </a:lnTo>
                  <a:lnTo>
                    <a:pt x="37160" y="157480"/>
                  </a:lnTo>
                  <a:lnTo>
                    <a:pt x="42570" y="157480"/>
                  </a:lnTo>
                  <a:lnTo>
                    <a:pt x="44754" y="155295"/>
                  </a:lnTo>
                  <a:lnTo>
                    <a:pt x="44754" y="149898"/>
                  </a:lnTo>
                  <a:close/>
                </a:path>
                <a:path w="297179" h="285115">
                  <a:moveTo>
                    <a:pt x="44754" y="56248"/>
                  </a:moveTo>
                  <a:lnTo>
                    <a:pt x="42570" y="54051"/>
                  </a:lnTo>
                  <a:lnTo>
                    <a:pt x="37160" y="54051"/>
                  </a:lnTo>
                  <a:lnTo>
                    <a:pt x="34975" y="56248"/>
                  </a:lnTo>
                  <a:lnTo>
                    <a:pt x="34975" y="61633"/>
                  </a:lnTo>
                  <a:lnTo>
                    <a:pt x="37160" y="63817"/>
                  </a:lnTo>
                  <a:lnTo>
                    <a:pt x="42570" y="63817"/>
                  </a:lnTo>
                  <a:lnTo>
                    <a:pt x="44754" y="61633"/>
                  </a:lnTo>
                  <a:lnTo>
                    <a:pt x="44754" y="56248"/>
                  </a:lnTo>
                  <a:close/>
                </a:path>
                <a:path w="297179" h="285115">
                  <a:moveTo>
                    <a:pt x="54622" y="135166"/>
                  </a:moveTo>
                  <a:lnTo>
                    <a:pt x="52438" y="132981"/>
                  </a:lnTo>
                  <a:lnTo>
                    <a:pt x="47028" y="132981"/>
                  </a:lnTo>
                  <a:lnTo>
                    <a:pt x="44843" y="135166"/>
                  </a:lnTo>
                  <a:lnTo>
                    <a:pt x="44843" y="140563"/>
                  </a:lnTo>
                  <a:lnTo>
                    <a:pt x="47028" y="142735"/>
                  </a:lnTo>
                  <a:lnTo>
                    <a:pt x="52438" y="142735"/>
                  </a:lnTo>
                  <a:lnTo>
                    <a:pt x="54622" y="140563"/>
                  </a:lnTo>
                  <a:lnTo>
                    <a:pt x="54622" y="135166"/>
                  </a:lnTo>
                  <a:close/>
                </a:path>
                <a:path w="297179" h="285115">
                  <a:moveTo>
                    <a:pt x="54622" y="41503"/>
                  </a:moveTo>
                  <a:lnTo>
                    <a:pt x="52438" y="39319"/>
                  </a:lnTo>
                  <a:lnTo>
                    <a:pt x="47028" y="39319"/>
                  </a:lnTo>
                  <a:lnTo>
                    <a:pt x="44843" y="41503"/>
                  </a:lnTo>
                  <a:lnTo>
                    <a:pt x="44843" y="46901"/>
                  </a:lnTo>
                  <a:lnTo>
                    <a:pt x="47028" y="49072"/>
                  </a:lnTo>
                  <a:lnTo>
                    <a:pt x="52438" y="49072"/>
                  </a:lnTo>
                  <a:lnTo>
                    <a:pt x="54622" y="46901"/>
                  </a:lnTo>
                  <a:lnTo>
                    <a:pt x="54622" y="41503"/>
                  </a:lnTo>
                  <a:close/>
                </a:path>
                <a:path w="297179" h="285115">
                  <a:moveTo>
                    <a:pt x="64503" y="149910"/>
                  </a:moveTo>
                  <a:lnTo>
                    <a:pt x="62306" y="147713"/>
                  </a:lnTo>
                  <a:lnTo>
                    <a:pt x="56908" y="147713"/>
                  </a:lnTo>
                  <a:lnTo>
                    <a:pt x="54724" y="149898"/>
                  </a:lnTo>
                  <a:lnTo>
                    <a:pt x="54724" y="155295"/>
                  </a:lnTo>
                  <a:lnTo>
                    <a:pt x="56908" y="157480"/>
                  </a:lnTo>
                  <a:lnTo>
                    <a:pt x="62306" y="157480"/>
                  </a:lnTo>
                  <a:lnTo>
                    <a:pt x="64503" y="155295"/>
                  </a:lnTo>
                  <a:lnTo>
                    <a:pt x="64503" y="149910"/>
                  </a:lnTo>
                  <a:close/>
                </a:path>
                <a:path w="297179" h="285115">
                  <a:moveTo>
                    <a:pt x="64503" y="56248"/>
                  </a:moveTo>
                  <a:lnTo>
                    <a:pt x="62306" y="54051"/>
                  </a:lnTo>
                  <a:lnTo>
                    <a:pt x="56908" y="54051"/>
                  </a:lnTo>
                  <a:lnTo>
                    <a:pt x="54724" y="56248"/>
                  </a:lnTo>
                  <a:lnTo>
                    <a:pt x="54724" y="61633"/>
                  </a:lnTo>
                  <a:lnTo>
                    <a:pt x="56908" y="63817"/>
                  </a:lnTo>
                  <a:lnTo>
                    <a:pt x="62306" y="63817"/>
                  </a:lnTo>
                  <a:lnTo>
                    <a:pt x="64503" y="61633"/>
                  </a:lnTo>
                  <a:lnTo>
                    <a:pt x="64503" y="56248"/>
                  </a:lnTo>
                  <a:close/>
                </a:path>
                <a:path w="297179" h="285115">
                  <a:moveTo>
                    <a:pt x="74371" y="135166"/>
                  </a:moveTo>
                  <a:lnTo>
                    <a:pt x="72186" y="132981"/>
                  </a:lnTo>
                  <a:lnTo>
                    <a:pt x="66776" y="132981"/>
                  </a:lnTo>
                  <a:lnTo>
                    <a:pt x="64592" y="135166"/>
                  </a:lnTo>
                  <a:lnTo>
                    <a:pt x="64592" y="140563"/>
                  </a:lnTo>
                  <a:lnTo>
                    <a:pt x="66776" y="142735"/>
                  </a:lnTo>
                  <a:lnTo>
                    <a:pt x="72186" y="142735"/>
                  </a:lnTo>
                  <a:lnTo>
                    <a:pt x="74371" y="140563"/>
                  </a:lnTo>
                  <a:lnTo>
                    <a:pt x="74371" y="135166"/>
                  </a:lnTo>
                  <a:close/>
                </a:path>
                <a:path w="297179" h="285115">
                  <a:moveTo>
                    <a:pt x="74371" y="41503"/>
                  </a:moveTo>
                  <a:lnTo>
                    <a:pt x="72186" y="39319"/>
                  </a:lnTo>
                  <a:lnTo>
                    <a:pt x="66776" y="39319"/>
                  </a:lnTo>
                  <a:lnTo>
                    <a:pt x="64592" y="41503"/>
                  </a:lnTo>
                  <a:lnTo>
                    <a:pt x="64592" y="46901"/>
                  </a:lnTo>
                  <a:lnTo>
                    <a:pt x="66776" y="49072"/>
                  </a:lnTo>
                  <a:lnTo>
                    <a:pt x="72186" y="49072"/>
                  </a:lnTo>
                  <a:lnTo>
                    <a:pt x="74371" y="46901"/>
                  </a:lnTo>
                  <a:lnTo>
                    <a:pt x="74371" y="41503"/>
                  </a:lnTo>
                  <a:close/>
                </a:path>
                <a:path w="297179" h="285115">
                  <a:moveTo>
                    <a:pt x="84239" y="149910"/>
                  </a:moveTo>
                  <a:lnTo>
                    <a:pt x="82054" y="147713"/>
                  </a:lnTo>
                  <a:lnTo>
                    <a:pt x="76644" y="147713"/>
                  </a:lnTo>
                  <a:lnTo>
                    <a:pt x="74460" y="149910"/>
                  </a:lnTo>
                  <a:lnTo>
                    <a:pt x="74460" y="155295"/>
                  </a:lnTo>
                  <a:lnTo>
                    <a:pt x="76644" y="157480"/>
                  </a:lnTo>
                  <a:lnTo>
                    <a:pt x="82054" y="157480"/>
                  </a:lnTo>
                  <a:lnTo>
                    <a:pt x="84239" y="155295"/>
                  </a:lnTo>
                  <a:lnTo>
                    <a:pt x="84239" y="149910"/>
                  </a:lnTo>
                  <a:close/>
                </a:path>
                <a:path w="297179" h="285115">
                  <a:moveTo>
                    <a:pt x="84239" y="56248"/>
                  </a:moveTo>
                  <a:lnTo>
                    <a:pt x="82054" y="54051"/>
                  </a:lnTo>
                  <a:lnTo>
                    <a:pt x="76644" y="54051"/>
                  </a:lnTo>
                  <a:lnTo>
                    <a:pt x="74460" y="56248"/>
                  </a:lnTo>
                  <a:lnTo>
                    <a:pt x="74460" y="61633"/>
                  </a:lnTo>
                  <a:lnTo>
                    <a:pt x="76644" y="63817"/>
                  </a:lnTo>
                  <a:lnTo>
                    <a:pt x="82054" y="63817"/>
                  </a:lnTo>
                  <a:lnTo>
                    <a:pt x="84239" y="61633"/>
                  </a:lnTo>
                  <a:lnTo>
                    <a:pt x="84239" y="56248"/>
                  </a:lnTo>
                  <a:close/>
                </a:path>
                <a:path w="297179" h="285115">
                  <a:moveTo>
                    <a:pt x="94119" y="135166"/>
                  </a:moveTo>
                  <a:lnTo>
                    <a:pt x="91935" y="132981"/>
                  </a:lnTo>
                  <a:lnTo>
                    <a:pt x="86525" y="132981"/>
                  </a:lnTo>
                  <a:lnTo>
                    <a:pt x="84340" y="135166"/>
                  </a:lnTo>
                  <a:lnTo>
                    <a:pt x="84340" y="140563"/>
                  </a:lnTo>
                  <a:lnTo>
                    <a:pt x="86525" y="142735"/>
                  </a:lnTo>
                  <a:lnTo>
                    <a:pt x="91935" y="142735"/>
                  </a:lnTo>
                  <a:lnTo>
                    <a:pt x="94119" y="140563"/>
                  </a:lnTo>
                  <a:lnTo>
                    <a:pt x="94119" y="135166"/>
                  </a:lnTo>
                  <a:close/>
                </a:path>
                <a:path w="297179" h="285115">
                  <a:moveTo>
                    <a:pt x="94119" y="41503"/>
                  </a:moveTo>
                  <a:lnTo>
                    <a:pt x="91935" y="39319"/>
                  </a:lnTo>
                  <a:lnTo>
                    <a:pt x="86525" y="39319"/>
                  </a:lnTo>
                  <a:lnTo>
                    <a:pt x="84340" y="41503"/>
                  </a:lnTo>
                  <a:lnTo>
                    <a:pt x="84340" y="46901"/>
                  </a:lnTo>
                  <a:lnTo>
                    <a:pt x="86525" y="49072"/>
                  </a:lnTo>
                  <a:lnTo>
                    <a:pt x="91935" y="49072"/>
                  </a:lnTo>
                  <a:lnTo>
                    <a:pt x="94119" y="46901"/>
                  </a:lnTo>
                  <a:lnTo>
                    <a:pt x="94119" y="41503"/>
                  </a:lnTo>
                  <a:close/>
                </a:path>
                <a:path w="297179" h="285115">
                  <a:moveTo>
                    <a:pt x="103987" y="149910"/>
                  </a:moveTo>
                  <a:lnTo>
                    <a:pt x="101803" y="147713"/>
                  </a:lnTo>
                  <a:lnTo>
                    <a:pt x="96393" y="147713"/>
                  </a:lnTo>
                  <a:lnTo>
                    <a:pt x="94208" y="149910"/>
                  </a:lnTo>
                  <a:lnTo>
                    <a:pt x="94208" y="155295"/>
                  </a:lnTo>
                  <a:lnTo>
                    <a:pt x="96393" y="157480"/>
                  </a:lnTo>
                  <a:lnTo>
                    <a:pt x="101803" y="157480"/>
                  </a:lnTo>
                  <a:lnTo>
                    <a:pt x="103987" y="155295"/>
                  </a:lnTo>
                  <a:lnTo>
                    <a:pt x="103987" y="149910"/>
                  </a:lnTo>
                  <a:close/>
                </a:path>
                <a:path w="297179" h="285115">
                  <a:moveTo>
                    <a:pt x="103987" y="56248"/>
                  </a:moveTo>
                  <a:lnTo>
                    <a:pt x="101803" y="54051"/>
                  </a:lnTo>
                  <a:lnTo>
                    <a:pt x="96393" y="54051"/>
                  </a:lnTo>
                  <a:lnTo>
                    <a:pt x="94208" y="56248"/>
                  </a:lnTo>
                  <a:lnTo>
                    <a:pt x="94208" y="61633"/>
                  </a:lnTo>
                  <a:lnTo>
                    <a:pt x="96393" y="63817"/>
                  </a:lnTo>
                  <a:lnTo>
                    <a:pt x="101803" y="63817"/>
                  </a:lnTo>
                  <a:lnTo>
                    <a:pt x="103987" y="61633"/>
                  </a:lnTo>
                  <a:lnTo>
                    <a:pt x="103987" y="56248"/>
                  </a:lnTo>
                  <a:close/>
                </a:path>
                <a:path w="297179" h="285115">
                  <a:moveTo>
                    <a:pt x="113855" y="135166"/>
                  </a:moveTo>
                  <a:lnTo>
                    <a:pt x="111671" y="132981"/>
                  </a:lnTo>
                  <a:lnTo>
                    <a:pt x="106273" y="132981"/>
                  </a:lnTo>
                  <a:lnTo>
                    <a:pt x="104076" y="135166"/>
                  </a:lnTo>
                  <a:lnTo>
                    <a:pt x="104076" y="140563"/>
                  </a:lnTo>
                  <a:lnTo>
                    <a:pt x="106273" y="142735"/>
                  </a:lnTo>
                  <a:lnTo>
                    <a:pt x="111671" y="142735"/>
                  </a:lnTo>
                  <a:lnTo>
                    <a:pt x="113855" y="140563"/>
                  </a:lnTo>
                  <a:lnTo>
                    <a:pt x="113855" y="135166"/>
                  </a:lnTo>
                  <a:close/>
                </a:path>
                <a:path w="297179" h="285115">
                  <a:moveTo>
                    <a:pt x="113855" y="41503"/>
                  </a:moveTo>
                  <a:lnTo>
                    <a:pt x="111671" y="39319"/>
                  </a:lnTo>
                  <a:lnTo>
                    <a:pt x="106273" y="39319"/>
                  </a:lnTo>
                  <a:lnTo>
                    <a:pt x="104076" y="41503"/>
                  </a:lnTo>
                  <a:lnTo>
                    <a:pt x="104076" y="46901"/>
                  </a:lnTo>
                  <a:lnTo>
                    <a:pt x="106273" y="49072"/>
                  </a:lnTo>
                  <a:lnTo>
                    <a:pt x="111671" y="49072"/>
                  </a:lnTo>
                  <a:lnTo>
                    <a:pt x="113855" y="46901"/>
                  </a:lnTo>
                  <a:lnTo>
                    <a:pt x="113855" y="41503"/>
                  </a:lnTo>
                  <a:close/>
                </a:path>
                <a:path w="297179" h="285115">
                  <a:moveTo>
                    <a:pt x="123736" y="149910"/>
                  </a:moveTo>
                  <a:lnTo>
                    <a:pt x="121551" y="147713"/>
                  </a:lnTo>
                  <a:lnTo>
                    <a:pt x="116141" y="147713"/>
                  </a:lnTo>
                  <a:lnTo>
                    <a:pt x="113957" y="149910"/>
                  </a:lnTo>
                  <a:lnTo>
                    <a:pt x="113957" y="155295"/>
                  </a:lnTo>
                  <a:lnTo>
                    <a:pt x="116141" y="157480"/>
                  </a:lnTo>
                  <a:lnTo>
                    <a:pt x="121551" y="157480"/>
                  </a:lnTo>
                  <a:lnTo>
                    <a:pt x="123736" y="155295"/>
                  </a:lnTo>
                  <a:lnTo>
                    <a:pt x="123736" y="149910"/>
                  </a:lnTo>
                  <a:close/>
                </a:path>
                <a:path w="297179" h="285115">
                  <a:moveTo>
                    <a:pt x="123736" y="56248"/>
                  </a:moveTo>
                  <a:lnTo>
                    <a:pt x="121551" y="54051"/>
                  </a:lnTo>
                  <a:lnTo>
                    <a:pt x="116141" y="54051"/>
                  </a:lnTo>
                  <a:lnTo>
                    <a:pt x="113957" y="56248"/>
                  </a:lnTo>
                  <a:lnTo>
                    <a:pt x="113957" y="61633"/>
                  </a:lnTo>
                  <a:lnTo>
                    <a:pt x="116141" y="63817"/>
                  </a:lnTo>
                  <a:lnTo>
                    <a:pt x="121551" y="63817"/>
                  </a:lnTo>
                  <a:lnTo>
                    <a:pt x="123736" y="61633"/>
                  </a:lnTo>
                  <a:lnTo>
                    <a:pt x="123736" y="56248"/>
                  </a:lnTo>
                  <a:close/>
                </a:path>
                <a:path w="297179" h="285115">
                  <a:moveTo>
                    <a:pt x="133705" y="135166"/>
                  </a:moveTo>
                  <a:lnTo>
                    <a:pt x="131508" y="132981"/>
                  </a:lnTo>
                  <a:lnTo>
                    <a:pt x="126111" y="132981"/>
                  </a:lnTo>
                  <a:lnTo>
                    <a:pt x="123926" y="135166"/>
                  </a:lnTo>
                  <a:lnTo>
                    <a:pt x="123926" y="140563"/>
                  </a:lnTo>
                  <a:lnTo>
                    <a:pt x="126111" y="142735"/>
                  </a:lnTo>
                  <a:lnTo>
                    <a:pt x="131508" y="142735"/>
                  </a:lnTo>
                  <a:lnTo>
                    <a:pt x="133705" y="140563"/>
                  </a:lnTo>
                  <a:lnTo>
                    <a:pt x="133705" y="135166"/>
                  </a:lnTo>
                  <a:close/>
                </a:path>
                <a:path w="297179" h="285115">
                  <a:moveTo>
                    <a:pt x="133705" y="41503"/>
                  </a:moveTo>
                  <a:lnTo>
                    <a:pt x="131508" y="39319"/>
                  </a:lnTo>
                  <a:lnTo>
                    <a:pt x="126111" y="39319"/>
                  </a:lnTo>
                  <a:lnTo>
                    <a:pt x="123926" y="41503"/>
                  </a:lnTo>
                  <a:lnTo>
                    <a:pt x="123926" y="46901"/>
                  </a:lnTo>
                  <a:lnTo>
                    <a:pt x="126111" y="49072"/>
                  </a:lnTo>
                  <a:lnTo>
                    <a:pt x="131508" y="49072"/>
                  </a:lnTo>
                  <a:lnTo>
                    <a:pt x="133705" y="46901"/>
                  </a:lnTo>
                  <a:lnTo>
                    <a:pt x="133705" y="41503"/>
                  </a:lnTo>
                  <a:close/>
                </a:path>
                <a:path w="297179" h="285115">
                  <a:moveTo>
                    <a:pt x="266928" y="51612"/>
                  </a:moveTo>
                  <a:lnTo>
                    <a:pt x="265188" y="42989"/>
                  </a:lnTo>
                  <a:lnTo>
                    <a:pt x="260438" y="35953"/>
                  </a:lnTo>
                  <a:lnTo>
                    <a:pt x="253377" y="31203"/>
                  </a:lnTo>
                  <a:lnTo>
                    <a:pt x="244741" y="29464"/>
                  </a:lnTo>
                  <a:lnTo>
                    <a:pt x="236118" y="31229"/>
                  </a:lnTo>
                  <a:lnTo>
                    <a:pt x="229082" y="35979"/>
                  </a:lnTo>
                  <a:lnTo>
                    <a:pt x="224320" y="43014"/>
                  </a:lnTo>
                  <a:lnTo>
                    <a:pt x="222554" y="51612"/>
                  </a:lnTo>
                  <a:lnTo>
                    <a:pt x="224294" y="60236"/>
                  </a:lnTo>
                  <a:lnTo>
                    <a:pt x="229057" y="67271"/>
                  </a:lnTo>
                  <a:lnTo>
                    <a:pt x="236105" y="72021"/>
                  </a:lnTo>
                  <a:lnTo>
                    <a:pt x="244741" y="73761"/>
                  </a:lnTo>
                  <a:lnTo>
                    <a:pt x="253377" y="72021"/>
                  </a:lnTo>
                  <a:lnTo>
                    <a:pt x="260438" y="67271"/>
                  </a:lnTo>
                  <a:lnTo>
                    <a:pt x="265188" y="60236"/>
                  </a:lnTo>
                  <a:lnTo>
                    <a:pt x="266928" y="51612"/>
                  </a:lnTo>
                  <a:close/>
                </a:path>
                <a:path w="297179" h="285115">
                  <a:moveTo>
                    <a:pt x="267119" y="145275"/>
                  </a:moveTo>
                  <a:lnTo>
                    <a:pt x="265404" y="136613"/>
                  </a:lnTo>
                  <a:lnTo>
                    <a:pt x="262851" y="132791"/>
                  </a:lnTo>
                  <a:lnTo>
                    <a:pt x="260667" y="129527"/>
                  </a:lnTo>
                  <a:lnTo>
                    <a:pt x="257213" y="127190"/>
                  </a:lnTo>
                  <a:lnTo>
                    <a:pt x="257213" y="151930"/>
                  </a:lnTo>
                  <a:lnTo>
                    <a:pt x="251688" y="157518"/>
                  </a:lnTo>
                  <a:lnTo>
                    <a:pt x="237985" y="157619"/>
                  </a:lnTo>
                  <a:lnTo>
                    <a:pt x="232384" y="152120"/>
                  </a:lnTo>
                  <a:lnTo>
                    <a:pt x="232283" y="138442"/>
                  </a:lnTo>
                  <a:lnTo>
                    <a:pt x="237794" y="132842"/>
                  </a:lnTo>
                  <a:lnTo>
                    <a:pt x="251574" y="132816"/>
                  </a:lnTo>
                  <a:lnTo>
                    <a:pt x="257098" y="138277"/>
                  </a:lnTo>
                  <a:lnTo>
                    <a:pt x="257213" y="151930"/>
                  </a:lnTo>
                  <a:lnTo>
                    <a:pt x="257213" y="127190"/>
                  </a:lnTo>
                  <a:lnTo>
                    <a:pt x="253593" y="124726"/>
                  </a:lnTo>
                  <a:lnTo>
                    <a:pt x="244932" y="122936"/>
                  </a:lnTo>
                  <a:lnTo>
                    <a:pt x="236245" y="124650"/>
                  </a:lnTo>
                  <a:lnTo>
                    <a:pt x="229146" y="129387"/>
                  </a:lnTo>
                  <a:lnTo>
                    <a:pt x="224345" y="136436"/>
                  </a:lnTo>
                  <a:lnTo>
                    <a:pt x="222554" y="145084"/>
                  </a:lnTo>
                  <a:lnTo>
                    <a:pt x="224269" y="153758"/>
                  </a:lnTo>
                  <a:lnTo>
                    <a:pt x="229006" y="160845"/>
                  </a:lnTo>
                  <a:lnTo>
                    <a:pt x="236080" y="165646"/>
                  </a:lnTo>
                  <a:lnTo>
                    <a:pt x="244741" y="167424"/>
                  </a:lnTo>
                  <a:lnTo>
                    <a:pt x="253428" y="165709"/>
                  </a:lnTo>
                  <a:lnTo>
                    <a:pt x="260527" y="160972"/>
                  </a:lnTo>
                  <a:lnTo>
                    <a:pt x="262813" y="157619"/>
                  </a:lnTo>
                  <a:lnTo>
                    <a:pt x="265328" y="153924"/>
                  </a:lnTo>
                  <a:lnTo>
                    <a:pt x="267119" y="145275"/>
                  </a:lnTo>
                  <a:close/>
                </a:path>
                <a:path w="297179" h="285115">
                  <a:moveTo>
                    <a:pt x="296583" y="87795"/>
                  </a:moveTo>
                  <a:lnTo>
                    <a:pt x="296557" y="22517"/>
                  </a:lnTo>
                  <a:lnTo>
                    <a:pt x="294779" y="13754"/>
                  </a:lnTo>
                  <a:lnTo>
                    <a:pt x="292138" y="9855"/>
                  </a:lnTo>
                  <a:lnTo>
                    <a:pt x="289941" y="6591"/>
                  </a:lnTo>
                  <a:lnTo>
                    <a:pt x="286727" y="4432"/>
                  </a:lnTo>
                  <a:lnTo>
                    <a:pt x="286727" y="87795"/>
                  </a:lnTo>
                  <a:lnTo>
                    <a:pt x="286727" y="109296"/>
                  </a:lnTo>
                  <a:lnTo>
                    <a:pt x="286727" y="181330"/>
                  </a:lnTo>
                  <a:lnTo>
                    <a:pt x="281000" y="187032"/>
                  </a:lnTo>
                  <a:lnTo>
                    <a:pt x="16446" y="187032"/>
                  </a:lnTo>
                  <a:lnTo>
                    <a:pt x="10718" y="181330"/>
                  </a:lnTo>
                  <a:lnTo>
                    <a:pt x="10718" y="116370"/>
                  </a:lnTo>
                  <a:lnTo>
                    <a:pt x="10248" y="116370"/>
                  </a:lnTo>
                  <a:lnTo>
                    <a:pt x="10223" y="109296"/>
                  </a:lnTo>
                  <a:lnTo>
                    <a:pt x="15875" y="103568"/>
                  </a:lnTo>
                  <a:lnTo>
                    <a:pt x="274370" y="103517"/>
                  </a:lnTo>
                  <a:lnTo>
                    <a:pt x="280987" y="103568"/>
                  </a:lnTo>
                  <a:lnTo>
                    <a:pt x="286727" y="109296"/>
                  </a:lnTo>
                  <a:lnTo>
                    <a:pt x="286727" y="87795"/>
                  </a:lnTo>
                  <a:lnTo>
                    <a:pt x="280987" y="93510"/>
                  </a:lnTo>
                  <a:lnTo>
                    <a:pt x="16446" y="93802"/>
                  </a:lnTo>
                  <a:lnTo>
                    <a:pt x="10680" y="88138"/>
                  </a:lnTo>
                  <a:lnTo>
                    <a:pt x="10617" y="22517"/>
                  </a:lnTo>
                  <a:lnTo>
                    <a:pt x="10464" y="15811"/>
                  </a:lnTo>
                  <a:lnTo>
                    <a:pt x="16014" y="10007"/>
                  </a:lnTo>
                  <a:lnTo>
                    <a:pt x="23190" y="9842"/>
                  </a:lnTo>
                  <a:lnTo>
                    <a:pt x="274548" y="9855"/>
                  </a:lnTo>
                  <a:lnTo>
                    <a:pt x="281381" y="10248"/>
                  </a:lnTo>
                  <a:lnTo>
                    <a:pt x="286664" y="15811"/>
                  </a:lnTo>
                  <a:lnTo>
                    <a:pt x="286727" y="87795"/>
                  </a:lnTo>
                  <a:lnTo>
                    <a:pt x="286727" y="4432"/>
                  </a:lnTo>
                  <a:lnTo>
                    <a:pt x="282765" y="1765"/>
                  </a:lnTo>
                  <a:lnTo>
                    <a:pt x="273989" y="0"/>
                  </a:lnTo>
                  <a:lnTo>
                    <a:pt x="23507" y="0"/>
                  </a:lnTo>
                  <a:lnTo>
                    <a:pt x="14719" y="1765"/>
                  </a:lnTo>
                  <a:lnTo>
                    <a:pt x="7543" y="6591"/>
                  </a:lnTo>
                  <a:lnTo>
                    <a:pt x="2705" y="13754"/>
                  </a:lnTo>
                  <a:lnTo>
                    <a:pt x="939" y="22517"/>
                  </a:lnTo>
                  <a:lnTo>
                    <a:pt x="977" y="87795"/>
                  </a:lnTo>
                  <a:lnTo>
                    <a:pt x="3924" y="94081"/>
                  </a:lnTo>
                  <a:lnTo>
                    <a:pt x="9309" y="98437"/>
                  </a:lnTo>
                  <a:lnTo>
                    <a:pt x="3683" y="102679"/>
                  </a:lnTo>
                  <a:lnTo>
                    <a:pt x="457" y="109296"/>
                  </a:lnTo>
                  <a:lnTo>
                    <a:pt x="558" y="174269"/>
                  </a:lnTo>
                  <a:lnTo>
                    <a:pt x="2336" y="183045"/>
                  </a:lnTo>
                  <a:lnTo>
                    <a:pt x="7162" y="190207"/>
                  </a:lnTo>
                  <a:lnTo>
                    <a:pt x="14338" y="195033"/>
                  </a:lnTo>
                  <a:lnTo>
                    <a:pt x="23126" y="196799"/>
                  </a:lnTo>
                  <a:lnTo>
                    <a:pt x="143573" y="196799"/>
                  </a:lnTo>
                  <a:lnTo>
                    <a:pt x="143573" y="236778"/>
                  </a:lnTo>
                  <a:lnTo>
                    <a:pt x="136944" y="239242"/>
                  </a:lnTo>
                  <a:lnTo>
                    <a:pt x="131381" y="243433"/>
                  </a:lnTo>
                  <a:lnTo>
                    <a:pt x="127228" y="248958"/>
                  </a:lnTo>
                  <a:lnTo>
                    <a:pt x="124764" y="255549"/>
                  </a:lnTo>
                  <a:lnTo>
                    <a:pt x="4622" y="255562"/>
                  </a:lnTo>
                  <a:lnTo>
                    <a:pt x="1981" y="255841"/>
                  </a:lnTo>
                  <a:lnTo>
                    <a:pt x="0" y="258279"/>
                  </a:lnTo>
                  <a:lnTo>
                    <a:pt x="330" y="261366"/>
                  </a:lnTo>
                  <a:lnTo>
                    <a:pt x="622" y="263715"/>
                  </a:lnTo>
                  <a:lnTo>
                    <a:pt x="3086" y="265684"/>
                  </a:lnTo>
                  <a:lnTo>
                    <a:pt x="5829" y="265404"/>
                  </a:lnTo>
                  <a:lnTo>
                    <a:pt x="124294" y="265404"/>
                  </a:lnTo>
                  <a:lnTo>
                    <a:pt x="128155" y="274421"/>
                  </a:lnTo>
                  <a:lnTo>
                    <a:pt x="134950" y="281025"/>
                  </a:lnTo>
                  <a:lnTo>
                    <a:pt x="143713" y="284607"/>
                  </a:lnTo>
                  <a:lnTo>
                    <a:pt x="153543" y="284543"/>
                  </a:lnTo>
                  <a:lnTo>
                    <a:pt x="172720" y="265404"/>
                  </a:lnTo>
                  <a:lnTo>
                    <a:pt x="291668" y="265404"/>
                  </a:lnTo>
                  <a:lnTo>
                    <a:pt x="293979" y="265125"/>
                  </a:lnTo>
                  <a:lnTo>
                    <a:pt x="295795" y="263309"/>
                  </a:lnTo>
                  <a:lnTo>
                    <a:pt x="296087" y="260997"/>
                  </a:lnTo>
                  <a:lnTo>
                    <a:pt x="296468" y="258381"/>
                  </a:lnTo>
                  <a:lnTo>
                    <a:pt x="294665" y="255943"/>
                  </a:lnTo>
                  <a:lnTo>
                    <a:pt x="292049" y="255562"/>
                  </a:lnTo>
                  <a:lnTo>
                    <a:pt x="172720" y="255549"/>
                  </a:lnTo>
                  <a:lnTo>
                    <a:pt x="170192" y="248932"/>
                  </a:lnTo>
                  <a:lnTo>
                    <a:pt x="168351" y="246494"/>
                  </a:lnTo>
                  <a:lnTo>
                    <a:pt x="166052" y="243433"/>
                  </a:lnTo>
                  <a:lnTo>
                    <a:pt x="163499" y="241528"/>
                  </a:lnTo>
                  <a:lnTo>
                    <a:pt x="163499" y="253174"/>
                  </a:lnTo>
                  <a:lnTo>
                    <a:pt x="163499" y="269557"/>
                  </a:lnTo>
                  <a:lnTo>
                    <a:pt x="156857" y="276199"/>
                  </a:lnTo>
                  <a:lnTo>
                    <a:pt x="140449" y="276199"/>
                  </a:lnTo>
                  <a:lnTo>
                    <a:pt x="133794" y="269557"/>
                  </a:lnTo>
                  <a:lnTo>
                    <a:pt x="133794" y="265404"/>
                  </a:lnTo>
                  <a:lnTo>
                    <a:pt x="133756" y="253047"/>
                  </a:lnTo>
                  <a:lnTo>
                    <a:pt x="140398" y="246494"/>
                  </a:lnTo>
                  <a:lnTo>
                    <a:pt x="148551" y="246545"/>
                  </a:lnTo>
                  <a:lnTo>
                    <a:pt x="156857" y="246545"/>
                  </a:lnTo>
                  <a:lnTo>
                    <a:pt x="163499" y="253174"/>
                  </a:lnTo>
                  <a:lnTo>
                    <a:pt x="163499" y="241528"/>
                  </a:lnTo>
                  <a:lnTo>
                    <a:pt x="160515" y="239280"/>
                  </a:lnTo>
                  <a:lnTo>
                    <a:pt x="153911" y="236778"/>
                  </a:lnTo>
                  <a:lnTo>
                    <a:pt x="153911" y="196799"/>
                  </a:lnTo>
                  <a:lnTo>
                    <a:pt x="273989" y="196799"/>
                  </a:lnTo>
                  <a:lnTo>
                    <a:pt x="282765" y="195033"/>
                  </a:lnTo>
                  <a:lnTo>
                    <a:pt x="289941" y="190207"/>
                  </a:lnTo>
                  <a:lnTo>
                    <a:pt x="292074" y="187032"/>
                  </a:lnTo>
                  <a:lnTo>
                    <a:pt x="294779" y="183045"/>
                  </a:lnTo>
                  <a:lnTo>
                    <a:pt x="296557" y="174269"/>
                  </a:lnTo>
                  <a:lnTo>
                    <a:pt x="296506" y="109296"/>
                  </a:lnTo>
                  <a:lnTo>
                    <a:pt x="293662" y="103505"/>
                  </a:lnTo>
                  <a:lnTo>
                    <a:pt x="293344" y="102857"/>
                  </a:lnTo>
                  <a:lnTo>
                    <a:pt x="287807" y="98628"/>
                  </a:lnTo>
                  <a:lnTo>
                    <a:pt x="293357" y="94386"/>
                  </a:lnTo>
                  <a:lnTo>
                    <a:pt x="293636" y="93802"/>
                  </a:lnTo>
                  <a:lnTo>
                    <a:pt x="296583" y="87795"/>
                  </a:lnTo>
                  <a:close/>
                </a:path>
              </a:pathLst>
            </a:custGeom>
            <a:solidFill>
              <a:srgbClr val="18283E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5" name="object 15"/>
            <p:cNvSpPr/>
            <p:nvPr/>
          </p:nvSpPr>
          <p:spPr>
            <a:xfrm>
              <a:off x="3466114" y="1313624"/>
              <a:ext cx="25400" cy="25400"/>
            </a:xfrm>
            <a:custGeom>
              <a:avLst/>
              <a:gdLst/>
              <a:ahLst/>
              <a:cxnLst/>
              <a:rect l="l" t="t" r="r" b="b"/>
              <a:pathLst>
                <a:path w="25400" h="25400">
                  <a:moveTo>
                    <a:pt x="19267" y="0"/>
                  </a:moveTo>
                  <a:lnTo>
                    <a:pt x="5555" y="0"/>
                  </a:lnTo>
                  <a:lnTo>
                    <a:pt x="0" y="5552"/>
                  </a:lnTo>
                  <a:lnTo>
                    <a:pt x="0" y="19231"/>
                  </a:lnTo>
                  <a:lnTo>
                    <a:pt x="5555" y="24776"/>
                  </a:lnTo>
                  <a:lnTo>
                    <a:pt x="19267" y="24776"/>
                  </a:lnTo>
                  <a:lnTo>
                    <a:pt x="24822" y="19231"/>
                  </a:lnTo>
                  <a:lnTo>
                    <a:pt x="24822" y="5552"/>
                  </a:lnTo>
                  <a:close/>
                </a:path>
              </a:pathLst>
            </a:custGeom>
            <a:solidFill>
              <a:srgbClr val="F1F1F1"/>
            </a:solidFill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16" name="object 16"/>
          <p:cNvGrpSpPr/>
          <p:nvPr/>
        </p:nvGrpSpPr>
        <p:grpSpPr>
          <a:xfrm>
            <a:off x="2116596" y="1276741"/>
            <a:ext cx="457200" cy="455295"/>
            <a:chOff x="2116596" y="1276741"/>
            <a:chExt cx="457200" cy="455295"/>
          </a:xfrm>
        </p:grpSpPr>
        <p:sp>
          <p:nvSpPr>
            <p:cNvPr id="17" name="object 17"/>
            <p:cNvSpPr/>
            <p:nvPr/>
          </p:nvSpPr>
          <p:spPr>
            <a:xfrm>
              <a:off x="2131828" y="1398370"/>
              <a:ext cx="320040" cy="205104"/>
            </a:xfrm>
            <a:custGeom>
              <a:avLst/>
              <a:gdLst/>
              <a:ahLst/>
              <a:cxnLst/>
              <a:rect l="l" t="t" r="r" b="b"/>
              <a:pathLst>
                <a:path w="320039" h="205105">
                  <a:moveTo>
                    <a:pt x="319686" y="0"/>
                  </a:moveTo>
                  <a:lnTo>
                    <a:pt x="0" y="0"/>
                  </a:lnTo>
                  <a:lnTo>
                    <a:pt x="0" y="205062"/>
                  </a:lnTo>
                  <a:lnTo>
                    <a:pt x="319686" y="205062"/>
                  </a:lnTo>
                  <a:lnTo>
                    <a:pt x="319686" y="0"/>
                  </a:lnTo>
                  <a:close/>
                </a:path>
              </a:pathLst>
            </a:custGeom>
            <a:solidFill>
              <a:srgbClr val="2C70E6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8" name="object 18"/>
            <p:cNvSpPr/>
            <p:nvPr/>
          </p:nvSpPr>
          <p:spPr>
            <a:xfrm>
              <a:off x="2146331" y="1412737"/>
              <a:ext cx="92763" cy="91957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  <p:sp>
          <p:nvSpPr>
            <p:cNvPr id="19" name="object 19"/>
            <p:cNvSpPr/>
            <p:nvPr/>
          </p:nvSpPr>
          <p:spPr>
            <a:xfrm>
              <a:off x="2116594" y="1276743"/>
              <a:ext cx="457200" cy="455295"/>
            </a:xfrm>
            <a:custGeom>
              <a:avLst/>
              <a:gdLst/>
              <a:ahLst/>
              <a:cxnLst/>
              <a:rect l="l" t="t" r="r" b="b"/>
              <a:pathLst>
                <a:path w="457200" h="455294">
                  <a:moveTo>
                    <a:pt x="304444" y="398424"/>
                  </a:moveTo>
                  <a:lnTo>
                    <a:pt x="301040" y="395020"/>
                  </a:lnTo>
                  <a:lnTo>
                    <a:pt x="292620" y="395020"/>
                  </a:lnTo>
                  <a:lnTo>
                    <a:pt x="289217" y="398424"/>
                  </a:lnTo>
                  <a:lnTo>
                    <a:pt x="288836" y="421919"/>
                  </a:lnTo>
                  <a:lnTo>
                    <a:pt x="291922" y="425615"/>
                  </a:lnTo>
                  <a:lnTo>
                    <a:pt x="300304" y="426415"/>
                  </a:lnTo>
                  <a:lnTo>
                    <a:pt x="303999" y="423418"/>
                  </a:lnTo>
                  <a:lnTo>
                    <a:pt x="304444" y="419138"/>
                  </a:lnTo>
                  <a:lnTo>
                    <a:pt x="304444" y="398424"/>
                  </a:lnTo>
                  <a:close/>
                </a:path>
                <a:path w="457200" h="455294">
                  <a:moveTo>
                    <a:pt x="335343" y="398475"/>
                  </a:moveTo>
                  <a:lnTo>
                    <a:pt x="332016" y="395071"/>
                  </a:lnTo>
                  <a:lnTo>
                    <a:pt x="323088" y="395020"/>
                  </a:lnTo>
                  <a:lnTo>
                    <a:pt x="319684" y="398424"/>
                  </a:lnTo>
                  <a:lnTo>
                    <a:pt x="319544" y="421932"/>
                  </a:lnTo>
                  <a:lnTo>
                    <a:pt x="322846" y="425437"/>
                  </a:lnTo>
                  <a:lnTo>
                    <a:pt x="330898" y="425691"/>
                  </a:lnTo>
                  <a:lnTo>
                    <a:pt x="334225" y="422935"/>
                  </a:lnTo>
                  <a:lnTo>
                    <a:pt x="335292" y="417728"/>
                  </a:lnTo>
                  <a:lnTo>
                    <a:pt x="335343" y="398475"/>
                  </a:lnTo>
                  <a:close/>
                </a:path>
                <a:path w="457200" h="455294">
                  <a:moveTo>
                    <a:pt x="365290" y="398424"/>
                  </a:moveTo>
                  <a:lnTo>
                    <a:pt x="361873" y="395020"/>
                  </a:lnTo>
                  <a:lnTo>
                    <a:pt x="353517" y="395020"/>
                  </a:lnTo>
                  <a:lnTo>
                    <a:pt x="350151" y="398386"/>
                  </a:lnTo>
                  <a:lnTo>
                    <a:pt x="350151" y="417728"/>
                  </a:lnTo>
                  <a:lnTo>
                    <a:pt x="349504" y="421881"/>
                  </a:lnTo>
                  <a:lnTo>
                    <a:pt x="352348" y="425767"/>
                  </a:lnTo>
                  <a:lnTo>
                    <a:pt x="360654" y="427050"/>
                  </a:lnTo>
                  <a:lnTo>
                    <a:pt x="364553" y="424218"/>
                  </a:lnTo>
                  <a:lnTo>
                    <a:pt x="365290" y="417728"/>
                  </a:lnTo>
                  <a:lnTo>
                    <a:pt x="365290" y="398424"/>
                  </a:lnTo>
                  <a:close/>
                </a:path>
                <a:path w="457200" h="455294">
                  <a:moveTo>
                    <a:pt x="395744" y="398424"/>
                  </a:moveTo>
                  <a:lnTo>
                    <a:pt x="392341" y="395020"/>
                  </a:lnTo>
                  <a:lnTo>
                    <a:pt x="383921" y="395020"/>
                  </a:lnTo>
                  <a:lnTo>
                    <a:pt x="380517" y="398424"/>
                  </a:lnTo>
                  <a:lnTo>
                    <a:pt x="380517" y="421932"/>
                  </a:lnTo>
                  <a:lnTo>
                    <a:pt x="383921" y="425335"/>
                  </a:lnTo>
                  <a:lnTo>
                    <a:pt x="392341" y="425335"/>
                  </a:lnTo>
                  <a:lnTo>
                    <a:pt x="395744" y="421932"/>
                  </a:lnTo>
                  <a:lnTo>
                    <a:pt x="395744" y="398424"/>
                  </a:lnTo>
                  <a:close/>
                </a:path>
                <a:path w="457200" h="455294">
                  <a:moveTo>
                    <a:pt x="418503" y="189953"/>
                  </a:moveTo>
                  <a:lnTo>
                    <a:pt x="416953" y="182308"/>
                  </a:lnTo>
                  <a:lnTo>
                    <a:pt x="416712" y="181076"/>
                  </a:lnTo>
                  <a:lnTo>
                    <a:pt x="411810" y="173837"/>
                  </a:lnTo>
                  <a:lnTo>
                    <a:pt x="404545" y="168948"/>
                  </a:lnTo>
                  <a:lnTo>
                    <a:pt x="403275" y="168694"/>
                  </a:lnTo>
                  <a:lnTo>
                    <a:pt x="403275" y="194030"/>
                  </a:lnTo>
                  <a:lnTo>
                    <a:pt x="399910" y="197421"/>
                  </a:lnTo>
                  <a:lnTo>
                    <a:pt x="395744" y="197459"/>
                  </a:lnTo>
                  <a:lnTo>
                    <a:pt x="391541" y="197612"/>
                  </a:lnTo>
                  <a:lnTo>
                    <a:pt x="388086" y="194246"/>
                  </a:lnTo>
                  <a:lnTo>
                    <a:pt x="387985" y="185864"/>
                  </a:lnTo>
                  <a:lnTo>
                    <a:pt x="391350" y="182410"/>
                  </a:lnTo>
                  <a:lnTo>
                    <a:pt x="399770" y="182308"/>
                  </a:lnTo>
                  <a:lnTo>
                    <a:pt x="403212" y="185674"/>
                  </a:lnTo>
                  <a:lnTo>
                    <a:pt x="403275" y="194030"/>
                  </a:lnTo>
                  <a:lnTo>
                    <a:pt x="403275" y="168694"/>
                  </a:lnTo>
                  <a:lnTo>
                    <a:pt x="372808" y="189953"/>
                  </a:lnTo>
                  <a:lnTo>
                    <a:pt x="374599" y="198831"/>
                  </a:lnTo>
                  <a:lnTo>
                    <a:pt x="379501" y="206082"/>
                  </a:lnTo>
                  <a:lnTo>
                    <a:pt x="386753" y="210972"/>
                  </a:lnTo>
                  <a:lnTo>
                    <a:pt x="395655" y="212763"/>
                  </a:lnTo>
                  <a:lnTo>
                    <a:pt x="404545" y="210972"/>
                  </a:lnTo>
                  <a:lnTo>
                    <a:pt x="411810" y="206082"/>
                  </a:lnTo>
                  <a:lnTo>
                    <a:pt x="416712" y="198831"/>
                  </a:lnTo>
                  <a:lnTo>
                    <a:pt x="416953" y="197612"/>
                  </a:lnTo>
                  <a:lnTo>
                    <a:pt x="418503" y="189953"/>
                  </a:lnTo>
                  <a:close/>
                </a:path>
                <a:path w="457200" h="455294">
                  <a:moveTo>
                    <a:pt x="418592" y="129146"/>
                  </a:moveTo>
                  <a:lnTo>
                    <a:pt x="403364" y="107873"/>
                  </a:lnTo>
                  <a:lnTo>
                    <a:pt x="403364" y="125044"/>
                  </a:lnTo>
                  <a:lnTo>
                    <a:pt x="403364" y="133438"/>
                  </a:lnTo>
                  <a:lnTo>
                    <a:pt x="399961" y="136842"/>
                  </a:lnTo>
                  <a:lnTo>
                    <a:pt x="391541" y="136842"/>
                  </a:lnTo>
                  <a:lnTo>
                    <a:pt x="388137" y="133438"/>
                  </a:lnTo>
                  <a:lnTo>
                    <a:pt x="388175" y="125044"/>
                  </a:lnTo>
                  <a:lnTo>
                    <a:pt x="391502" y="121729"/>
                  </a:lnTo>
                  <a:lnTo>
                    <a:pt x="395744" y="121729"/>
                  </a:lnTo>
                  <a:lnTo>
                    <a:pt x="399961" y="121627"/>
                  </a:lnTo>
                  <a:lnTo>
                    <a:pt x="403364" y="125044"/>
                  </a:lnTo>
                  <a:lnTo>
                    <a:pt x="403364" y="107873"/>
                  </a:lnTo>
                  <a:lnTo>
                    <a:pt x="372897" y="129146"/>
                  </a:lnTo>
                  <a:lnTo>
                    <a:pt x="374611" y="137960"/>
                  </a:lnTo>
                  <a:lnTo>
                    <a:pt x="379399" y="145199"/>
                  </a:lnTo>
                  <a:lnTo>
                    <a:pt x="386562" y="150101"/>
                  </a:lnTo>
                  <a:lnTo>
                    <a:pt x="395376" y="151942"/>
                  </a:lnTo>
                  <a:lnTo>
                    <a:pt x="395744" y="151942"/>
                  </a:lnTo>
                  <a:lnTo>
                    <a:pt x="404647" y="150152"/>
                  </a:lnTo>
                  <a:lnTo>
                    <a:pt x="411911" y="145275"/>
                  </a:lnTo>
                  <a:lnTo>
                    <a:pt x="416801" y="138023"/>
                  </a:lnTo>
                  <a:lnTo>
                    <a:pt x="417042" y="136842"/>
                  </a:lnTo>
                  <a:lnTo>
                    <a:pt x="418592" y="129146"/>
                  </a:lnTo>
                  <a:close/>
                </a:path>
                <a:path w="457200" h="455294">
                  <a:moveTo>
                    <a:pt x="426123" y="398424"/>
                  </a:moveTo>
                  <a:lnTo>
                    <a:pt x="422706" y="395020"/>
                  </a:lnTo>
                  <a:lnTo>
                    <a:pt x="414312" y="395071"/>
                  </a:lnTo>
                  <a:lnTo>
                    <a:pt x="410933" y="398449"/>
                  </a:lnTo>
                  <a:lnTo>
                    <a:pt x="410514" y="421919"/>
                  </a:lnTo>
                  <a:lnTo>
                    <a:pt x="413600" y="425615"/>
                  </a:lnTo>
                  <a:lnTo>
                    <a:pt x="421970" y="426415"/>
                  </a:lnTo>
                  <a:lnTo>
                    <a:pt x="425665" y="423430"/>
                  </a:lnTo>
                  <a:lnTo>
                    <a:pt x="426123" y="417728"/>
                  </a:lnTo>
                  <a:lnTo>
                    <a:pt x="426123" y="398424"/>
                  </a:lnTo>
                  <a:close/>
                </a:path>
                <a:path w="457200" h="455294">
                  <a:moveTo>
                    <a:pt x="426212" y="44907"/>
                  </a:moveTo>
                  <a:lnTo>
                    <a:pt x="419493" y="38163"/>
                  </a:lnTo>
                  <a:lnTo>
                    <a:pt x="410984" y="38163"/>
                  </a:lnTo>
                  <a:lnTo>
                    <a:pt x="410984" y="53213"/>
                  </a:lnTo>
                  <a:lnTo>
                    <a:pt x="410984" y="68414"/>
                  </a:lnTo>
                  <a:lnTo>
                    <a:pt x="258749" y="68414"/>
                  </a:lnTo>
                  <a:lnTo>
                    <a:pt x="258749" y="53213"/>
                  </a:lnTo>
                  <a:lnTo>
                    <a:pt x="410984" y="53213"/>
                  </a:lnTo>
                  <a:lnTo>
                    <a:pt x="410984" y="38163"/>
                  </a:lnTo>
                  <a:lnTo>
                    <a:pt x="258749" y="38112"/>
                  </a:lnTo>
                  <a:lnTo>
                    <a:pt x="250393" y="38061"/>
                  </a:lnTo>
                  <a:lnTo>
                    <a:pt x="243573" y="44780"/>
                  </a:lnTo>
                  <a:lnTo>
                    <a:pt x="243611" y="76784"/>
                  </a:lnTo>
                  <a:lnTo>
                    <a:pt x="250278" y="83489"/>
                  </a:lnTo>
                  <a:lnTo>
                    <a:pt x="258660" y="83527"/>
                  </a:lnTo>
                  <a:lnTo>
                    <a:pt x="419354" y="83527"/>
                  </a:lnTo>
                  <a:lnTo>
                    <a:pt x="426161" y="76784"/>
                  </a:lnTo>
                  <a:lnTo>
                    <a:pt x="426212" y="68414"/>
                  </a:lnTo>
                  <a:lnTo>
                    <a:pt x="426212" y="53213"/>
                  </a:lnTo>
                  <a:lnTo>
                    <a:pt x="426212" y="44907"/>
                  </a:lnTo>
                  <a:close/>
                </a:path>
                <a:path w="457200" h="455294">
                  <a:moveTo>
                    <a:pt x="456653" y="22720"/>
                  </a:moveTo>
                  <a:lnTo>
                    <a:pt x="442061" y="1701"/>
                  </a:lnTo>
                  <a:lnTo>
                    <a:pt x="442061" y="436714"/>
                  </a:lnTo>
                  <a:lnTo>
                    <a:pt x="438734" y="440118"/>
                  </a:lnTo>
                  <a:lnTo>
                    <a:pt x="434581" y="440156"/>
                  </a:lnTo>
                  <a:lnTo>
                    <a:pt x="272669" y="440156"/>
                  </a:lnTo>
                  <a:lnTo>
                    <a:pt x="273989" y="431279"/>
                  </a:lnTo>
                  <a:lnTo>
                    <a:pt x="272313" y="424573"/>
                  </a:lnTo>
                  <a:lnTo>
                    <a:pt x="271881" y="422871"/>
                  </a:lnTo>
                  <a:lnTo>
                    <a:pt x="266763" y="415861"/>
                  </a:lnTo>
                  <a:lnTo>
                    <a:pt x="259854" y="411683"/>
                  </a:lnTo>
                  <a:lnTo>
                    <a:pt x="259854" y="436054"/>
                  </a:lnTo>
                  <a:lnTo>
                    <a:pt x="256755" y="439775"/>
                  </a:lnTo>
                  <a:lnTo>
                    <a:pt x="252552" y="440156"/>
                  </a:lnTo>
                  <a:lnTo>
                    <a:pt x="99009" y="440156"/>
                  </a:lnTo>
                  <a:lnTo>
                    <a:pt x="94792" y="440550"/>
                  </a:lnTo>
                  <a:lnTo>
                    <a:pt x="91071" y="437464"/>
                  </a:lnTo>
                  <a:lnTo>
                    <a:pt x="90297" y="429056"/>
                  </a:lnTo>
                  <a:lnTo>
                    <a:pt x="93383" y="425348"/>
                  </a:lnTo>
                  <a:lnTo>
                    <a:pt x="97599" y="424954"/>
                  </a:lnTo>
                  <a:lnTo>
                    <a:pt x="251142" y="424954"/>
                  </a:lnTo>
                  <a:lnTo>
                    <a:pt x="255346" y="424573"/>
                  </a:lnTo>
                  <a:lnTo>
                    <a:pt x="259067" y="427659"/>
                  </a:lnTo>
                  <a:lnTo>
                    <a:pt x="259854" y="436054"/>
                  </a:lnTo>
                  <a:lnTo>
                    <a:pt x="259854" y="411683"/>
                  </a:lnTo>
                  <a:lnTo>
                    <a:pt x="259080" y="411200"/>
                  </a:lnTo>
                  <a:lnTo>
                    <a:pt x="256527" y="410273"/>
                  </a:lnTo>
                  <a:lnTo>
                    <a:pt x="253974" y="409841"/>
                  </a:lnTo>
                  <a:lnTo>
                    <a:pt x="253834" y="409829"/>
                  </a:lnTo>
                  <a:lnTo>
                    <a:pt x="251142" y="409841"/>
                  </a:lnTo>
                  <a:lnTo>
                    <a:pt x="228384" y="409841"/>
                  </a:lnTo>
                  <a:lnTo>
                    <a:pt x="228384" y="380187"/>
                  </a:lnTo>
                  <a:lnTo>
                    <a:pt x="312064" y="380187"/>
                  </a:lnTo>
                  <a:lnTo>
                    <a:pt x="315620" y="379437"/>
                  </a:lnTo>
                  <a:lnTo>
                    <a:pt x="346595" y="357187"/>
                  </a:lnTo>
                  <a:lnTo>
                    <a:pt x="349681" y="342646"/>
                  </a:lnTo>
                  <a:lnTo>
                    <a:pt x="349681" y="341896"/>
                  </a:lnTo>
                  <a:lnTo>
                    <a:pt x="349681" y="326694"/>
                  </a:lnTo>
                  <a:lnTo>
                    <a:pt x="349681" y="145567"/>
                  </a:lnTo>
                  <a:lnTo>
                    <a:pt x="346722" y="130949"/>
                  </a:lnTo>
                  <a:lnTo>
                    <a:pt x="340423" y="121627"/>
                  </a:lnTo>
                  <a:lnTo>
                    <a:pt x="338658" y="119024"/>
                  </a:lnTo>
                  <a:lnTo>
                    <a:pt x="335292" y="116763"/>
                  </a:lnTo>
                  <a:lnTo>
                    <a:pt x="335292" y="326694"/>
                  </a:lnTo>
                  <a:lnTo>
                    <a:pt x="335292" y="341896"/>
                  </a:lnTo>
                  <a:lnTo>
                    <a:pt x="333540" y="350748"/>
                  </a:lnTo>
                  <a:lnTo>
                    <a:pt x="328688" y="357987"/>
                  </a:lnTo>
                  <a:lnTo>
                    <a:pt x="321475" y="362889"/>
                  </a:lnTo>
                  <a:lnTo>
                    <a:pt x="312635" y="364705"/>
                  </a:lnTo>
                  <a:lnTo>
                    <a:pt x="213055" y="364705"/>
                  </a:lnTo>
                  <a:lnTo>
                    <a:pt x="213055" y="379437"/>
                  </a:lnTo>
                  <a:lnTo>
                    <a:pt x="213055" y="409841"/>
                  </a:lnTo>
                  <a:lnTo>
                    <a:pt x="136994" y="409841"/>
                  </a:lnTo>
                  <a:lnTo>
                    <a:pt x="137833" y="379437"/>
                  </a:lnTo>
                  <a:lnTo>
                    <a:pt x="213055" y="379437"/>
                  </a:lnTo>
                  <a:lnTo>
                    <a:pt x="213055" y="364705"/>
                  </a:lnTo>
                  <a:lnTo>
                    <a:pt x="38074" y="364705"/>
                  </a:lnTo>
                  <a:lnTo>
                    <a:pt x="29298" y="362800"/>
                  </a:lnTo>
                  <a:lnTo>
                    <a:pt x="22161" y="357898"/>
                  </a:lnTo>
                  <a:lnTo>
                    <a:pt x="17360" y="350685"/>
                  </a:lnTo>
                  <a:lnTo>
                    <a:pt x="15608" y="341896"/>
                  </a:lnTo>
                  <a:lnTo>
                    <a:pt x="335292" y="341896"/>
                  </a:lnTo>
                  <a:lnTo>
                    <a:pt x="335292" y="326694"/>
                  </a:lnTo>
                  <a:lnTo>
                    <a:pt x="15608" y="326694"/>
                  </a:lnTo>
                  <a:lnTo>
                    <a:pt x="15621" y="144246"/>
                  </a:lnTo>
                  <a:lnTo>
                    <a:pt x="17386" y="135509"/>
                  </a:lnTo>
                  <a:lnTo>
                    <a:pt x="22263" y="128282"/>
                  </a:lnTo>
                  <a:lnTo>
                    <a:pt x="29502" y="123418"/>
                  </a:lnTo>
                  <a:lnTo>
                    <a:pt x="38354" y="121627"/>
                  </a:lnTo>
                  <a:lnTo>
                    <a:pt x="38074" y="122008"/>
                  </a:lnTo>
                  <a:lnTo>
                    <a:pt x="312064" y="122008"/>
                  </a:lnTo>
                  <a:lnTo>
                    <a:pt x="335292" y="326694"/>
                  </a:lnTo>
                  <a:lnTo>
                    <a:pt x="335292" y="116763"/>
                  </a:lnTo>
                  <a:lnTo>
                    <a:pt x="326707" y="110972"/>
                  </a:lnTo>
                  <a:lnTo>
                    <a:pt x="312064" y="108026"/>
                  </a:lnTo>
                  <a:lnTo>
                    <a:pt x="228384" y="108026"/>
                  </a:lnTo>
                  <a:lnTo>
                    <a:pt x="228333" y="18719"/>
                  </a:lnTo>
                  <a:lnTo>
                    <a:pt x="231609" y="15354"/>
                  </a:lnTo>
                  <a:lnTo>
                    <a:pt x="235750" y="15303"/>
                  </a:lnTo>
                  <a:lnTo>
                    <a:pt x="433832" y="15303"/>
                  </a:lnTo>
                  <a:lnTo>
                    <a:pt x="437984" y="15252"/>
                  </a:lnTo>
                  <a:lnTo>
                    <a:pt x="441388" y="18567"/>
                  </a:lnTo>
                  <a:lnTo>
                    <a:pt x="441439" y="22720"/>
                  </a:lnTo>
                  <a:lnTo>
                    <a:pt x="441934" y="380187"/>
                  </a:lnTo>
                  <a:lnTo>
                    <a:pt x="442061" y="436714"/>
                  </a:lnTo>
                  <a:lnTo>
                    <a:pt x="442061" y="1701"/>
                  </a:lnTo>
                  <a:lnTo>
                    <a:pt x="433832" y="0"/>
                  </a:lnTo>
                  <a:lnTo>
                    <a:pt x="236372" y="0"/>
                  </a:lnTo>
                  <a:lnTo>
                    <a:pt x="227380" y="1701"/>
                  </a:lnTo>
                  <a:lnTo>
                    <a:pt x="220002" y="6540"/>
                  </a:lnTo>
                  <a:lnTo>
                    <a:pt x="214972" y="13792"/>
                  </a:lnTo>
                  <a:lnTo>
                    <a:pt x="213055" y="22720"/>
                  </a:lnTo>
                  <a:lnTo>
                    <a:pt x="213055" y="106616"/>
                  </a:lnTo>
                  <a:lnTo>
                    <a:pt x="38074" y="106616"/>
                  </a:lnTo>
                  <a:lnTo>
                    <a:pt x="23393" y="109385"/>
                  </a:lnTo>
                  <a:lnTo>
                    <a:pt x="11341" y="117284"/>
                  </a:lnTo>
                  <a:lnTo>
                    <a:pt x="3136" y="129108"/>
                  </a:lnTo>
                  <a:lnTo>
                    <a:pt x="0" y="143687"/>
                  </a:lnTo>
                  <a:lnTo>
                    <a:pt x="0" y="341249"/>
                  </a:lnTo>
                  <a:lnTo>
                    <a:pt x="2933" y="355930"/>
                  </a:lnTo>
                  <a:lnTo>
                    <a:pt x="10985" y="367957"/>
                  </a:lnTo>
                  <a:lnTo>
                    <a:pt x="22936" y="376135"/>
                  </a:lnTo>
                  <a:lnTo>
                    <a:pt x="37604" y="379247"/>
                  </a:lnTo>
                  <a:lnTo>
                    <a:pt x="121856" y="379247"/>
                  </a:lnTo>
                  <a:lnTo>
                    <a:pt x="121856" y="409663"/>
                  </a:lnTo>
                  <a:lnTo>
                    <a:pt x="99009" y="409663"/>
                  </a:lnTo>
                  <a:lnTo>
                    <a:pt x="89992" y="410654"/>
                  </a:lnTo>
                  <a:lnTo>
                    <a:pt x="82321" y="414883"/>
                  </a:lnTo>
                  <a:lnTo>
                    <a:pt x="76796" y="421665"/>
                  </a:lnTo>
                  <a:lnTo>
                    <a:pt x="74218" y="430352"/>
                  </a:lnTo>
                  <a:lnTo>
                    <a:pt x="75222" y="439356"/>
                  </a:lnTo>
                  <a:lnTo>
                    <a:pt x="79451" y="447001"/>
                  </a:lnTo>
                  <a:lnTo>
                    <a:pt x="86245" y="452513"/>
                  </a:lnTo>
                  <a:lnTo>
                    <a:pt x="94945" y="455091"/>
                  </a:lnTo>
                  <a:lnTo>
                    <a:pt x="96024" y="455168"/>
                  </a:lnTo>
                  <a:lnTo>
                    <a:pt x="433870" y="455168"/>
                  </a:lnTo>
                  <a:lnTo>
                    <a:pt x="456653" y="432562"/>
                  </a:lnTo>
                  <a:lnTo>
                    <a:pt x="456653" y="22720"/>
                  </a:lnTo>
                  <a:close/>
                </a:path>
              </a:pathLst>
            </a:custGeom>
            <a:solidFill>
              <a:srgbClr val="18283E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0" name="object 20"/>
            <p:cNvSpPr/>
            <p:nvPr/>
          </p:nvSpPr>
          <p:spPr>
            <a:xfrm>
              <a:off x="2375354" y="1329954"/>
              <a:ext cx="152400" cy="15240"/>
            </a:xfrm>
            <a:custGeom>
              <a:avLst/>
              <a:gdLst/>
              <a:ahLst/>
              <a:cxnLst/>
              <a:rect l="l" t="t" r="r" b="b"/>
              <a:pathLst>
                <a:path w="152400" h="15240">
                  <a:moveTo>
                    <a:pt x="152227" y="0"/>
                  </a:moveTo>
                  <a:lnTo>
                    <a:pt x="0" y="0"/>
                  </a:lnTo>
                  <a:lnTo>
                    <a:pt x="0" y="15203"/>
                  </a:lnTo>
                  <a:lnTo>
                    <a:pt x="152227" y="15203"/>
                  </a:lnTo>
                  <a:lnTo>
                    <a:pt x="152227" y="0"/>
                  </a:lnTo>
                  <a:close/>
                </a:path>
              </a:pathLst>
            </a:custGeom>
            <a:solidFill>
              <a:srgbClr val="1FC9E0"/>
            </a:solidFill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21" name="object 21"/>
          <p:cNvGrpSpPr/>
          <p:nvPr/>
        </p:nvGrpSpPr>
        <p:grpSpPr>
          <a:xfrm>
            <a:off x="8088102" y="1334682"/>
            <a:ext cx="515620" cy="342900"/>
            <a:chOff x="8088102" y="1334682"/>
            <a:chExt cx="515620" cy="342900"/>
          </a:xfrm>
        </p:grpSpPr>
        <p:sp>
          <p:nvSpPr>
            <p:cNvPr id="22" name="object 22"/>
            <p:cNvSpPr/>
            <p:nvPr/>
          </p:nvSpPr>
          <p:spPr>
            <a:xfrm>
              <a:off x="8088097" y="1334693"/>
              <a:ext cx="515620" cy="342900"/>
            </a:xfrm>
            <a:custGeom>
              <a:avLst/>
              <a:gdLst/>
              <a:ahLst/>
              <a:cxnLst/>
              <a:rect l="l" t="t" r="r" b="b"/>
              <a:pathLst>
                <a:path w="515620" h="342900">
                  <a:moveTo>
                    <a:pt x="515416" y="336550"/>
                  </a:moveTo>
                  <a:lnTo>
                    <a:pt x="513562" y="334010"/>
                  </a:lnTo>
                  <a:lnTo>
                    <a:pt x="510387" y="332740"/>
                  </a:lnTo>
                  <a:lnTo>
                    <a:pt x="484632" y="332740"/>
                  </a:lnTo>
                  <a:lnTo>
                    <a:pt x="486981" y="236220"/>
                  </a:lnTo>
                  <a:lnTo>
                    <a:pt x="485686" y="224790"/>
                  </a:lnTo>
                  <a:lnTo>
                    <a:pt x="484009" y="220980"/>
                  </a:lnTo>
                  <a:lnTo>
                    <a:pt x="481215" y="214630"/>
                  </a:lnTo>
                  <a:lnTo>
                    <a:pt x="477100" y="210299"/>
                  </a:lnTo>
                  <a:lnTo>
                    <a:pt x="477100" y="231140"/>
                  </a:lnTo>
                  <a:lnTo>
                    <a:pt x="477012" y="236220"/>
                  </a:lnTo>
                  <a:lnTo>
                    <a:pt x="474281" y="332740"/>
                  </a:lnTo>
                  <a:lnTo>
                    <a:pt x="459524" y="332740"/>
                  </a:lnTo>
                  <a:lnTo>
                    <a:pt x="460108" y="331470"/>
                  </a:lnTo>
                  <a:lnTo>
                    <a:pt x="460451" y="330200"/>
                  </a:lnTo>
                  <a:lnTo>
                    <a:pt x="464934" y="248920"/>
                  </a:lnTo>
                  <a:lnTo>
                    <a:pt x="463918" y="246380"/>
                  </a:lnTo>
                  <a:lnTo>
                    <a:pt x="463410" y="245110"/>
                  </a:lnTo>
                  <a:lnTo>
                    <a:pt x="459803" y="241300"/>
                  </a:lnTo>
                  <a:lnTo>
                    <a:pt x="459041" y="240030"/>
                  </a:lnTo>
                  <a:lnTo>
                    <a:pt x="458203" y="240030"/>
                  </a:lnTo>
                  <a:lnTo>
                    <a:pt x="461162" y="236220"/>
                  </a:lnTo>
                  <a:lnTo>
                    <a:pt x="472973" y="220980"/>
                  </a:lnTo>
                  <a:lnTo>
                    <a:pt x="475691" y="226060"/>
                  </a:lnTo>
                  <a:lnTo>
                    <a:pt x="477100" y="231140"/>
                  </a:lnTo>
                  <a:lnTo>
                    <a:pt x="477100" y="210299"/>
                  </a:lnTo>
                  <a:lnTo>
                    <a:pt x="473989" y="207010"/>
                  </a:lnTo>
                  <a:lnTo>
                    <a:pt x="466204" y="201853"/>
                  </a:lnTo>
                  <a:lnTo>
                    <a:pt x="466204" y="213360"/>
                  </a:lnTo>
                  <a:lnTo>
                    <a:pt x="455015" y="227317"/>
                  </a:lnTo>
                  <a:lnTo>
                    <a:pt x="455015" y="252730"/>
                  </a:lnTo>
                  <a:lnTo>
                    <a:pt x="450634" y="330200"/>
                  </a:lnTo>
                  <a:lnTo>
                    <a:pt x="448144" y="332740"/>
                  </a:lnTo>
                  <a:lnTo>
                    <a:pt x="322338" y="332740"/>
                  </a:lnTo>
                  <a:lnTo>
                    <a:pt x="319862" y="330200"/>
                  </a:lnTo>
                  <a:lnTo>
                    <a:pt x="315379" y="251460"/>
                  </a:lnTo>
                  <a:lnTo>
                    <a:pt x="315925" y="248920"/>
                  </a:lnTo>
                  <a:lnTo>
                    <a:pt x="316979" y="248920"/>
                  </a:lnTo>
                  <a:lnTo>
                    <a:pt x="318071" y="247650"/>
                  </a:lnTo>
                  <a:lnTo>
                    <a:pt x="319557" y="246380"/>
                  </a:lnTo>
                  <a:lnTo>
                    <a:pt x="450684" y="246380"/>
                  </a:lnTo>
                  <a:lnTo>
                    <a:pt x="452221" y="247650"/>
                  </a:lnTo>
                  <a:lnTo>
                    <a:pt x="454380" y="248920"/>
                  </a:lnTo>
                  <a:lnTo>
                    <a:pt x="454914" y="251460"/>
                  </a:lnTo>
                  <a:lnTo>
                    <a:pt x="454825" y="252730"/>
                  </a:lnTo>
                  <a:lnTo>
                    <a:pt x="455015" y="252730"/>
                  </a:lnTo>
                  <a:lnTo>
                    <a:pt x="455015" y="227317"/>
                  </a:lnTo>
                  <a:lnTo>
                    <a:pt x="447865" y="236220"/>
                  </a:lnTo>
                  <a:lnTo>
                    <a:pt x="323380" y="236220"/>
                  </a:lnTo>
                  <a:lnTo>
                    <a:pt x="312559" y="223075"/>
                  </a:lnTo>
                  <a:lnTo>
                    <a:pt x="312559" y="238760"/>
                  </a:lnTo>
                  <a:lnTo>
                    <a:pt x="311658" y="240030"/>
                  </a:lnTo>
                  <a:lnTo>
                    <a:pt x="310807" y="240030"/>
                  </a:lnTo>
                  <a:lnTo>
                    <a:pt x="310019" y="241300"/>
                  </a:lnTo>
                  <a:lnTo>
                    <a:pt x="307060" y="243840"/>
                  </a:lnTo>
                  <a:lnTo>
                    <a:pt x="305498" y="248920"/>
                  </a:lnTo>
                  <a:lnTo>
                    <a:pt x="305701" y="252730"/>
                  </a:lnTo>
                  <a:lnTo>
                    <a:pt x="305320" y="252730"/>
                  </a:lnTo>
                  <a:lnTo>
                    <a:pt x="309651" y="327660"/>
                  </a:lnTo>
                  <a:lnTo>
                    <a:pt x="309676" y="330200"/>
                  </a:lnTo>
                  <a:lnTo>
                    <a:pt x="310019" y="331470"/>
                  </a:lnTo>
                  <a:lnTo>
                    <a:pt x="310680" y="332740"/>
                  </a:lnTo>
                  <a:lnTo>
                    <a:pt x="296583" y="332740"/>
                  </a:lnTo>
                  <a:lnTo>
                    <a:pt x="293852" y="236220"/>
                  </a:lnTo>
                  <a:lnTo>
                    <a:pt x="293725" y="231140"/>
                  </a:lnTo>
                  <a:lnTo>
                    <a:pt x="295097" y="224790"/>
                  </a:lnTo>
                  <a:lnTo>
                    <a:pt x="297802" y="220980"/>
                  </a:lnTo>
                  <a:lnTo>
                    <a:pt x="312559" y="238760"/>
                  </a:lnTo>
                  <a:lnTo>
                    <a:pt x="312559" y="223075"/>
                  </a:lnTo>
                  <a:lnTo>
                    <a:pt x="310845" y="220980"/>
                  </a:lnTo>
                  <a:lnTo>
                    <a:pt x="304571" y="213360"/>
                  </a:lnTo>
                  <a:lnTo>
                    <a:pt x="306235" y="212090"/>
                  </a:lnTo>
                  <a:lnTo>
                    <a:pt x="308076" y="210820"/>
                  </a:lnTo>
                  <a:lnTo>
                    <a:pt x="310121" y="210820"/>
                  </a:lnTo>
                  <a:lnTo>
                    <a:pt x="334378" y="199390"/>
                  </a:lnTo>
                  <a:lnTo>
                    <a:pt x="342176" y="215900"/>
                  </a:lnTo>
                  <a:lnTo>
                    <a:pt x="344246" y="219710"/>
                  </a:lnTo>
                  <a:lnTo>
                    <a:pt x="348132" y="223520"/>
                  </a:lnTo>
                  <a:lnTo>
                    <a:pt x="352717" y="224790"/>
                  </a:lnTo>
                  <a:lnTo>
                    <a:pt x="359765" y="224790"/>
                  </a:lnTo>
                  <a:lnTo>
                    <a:pt x="363067" y="223520"/>
                  </a:lnTo>
                  <a:lnTo>
                    <a:pt x="372643" y="215900"/>
                  </a:lnTo>
                  <a:lnTo>
                    <a:pt x="376034" y="220980"/>
                  </a:lnTo>
                  <a:lnTo>
                    <a:pt x="379171" y="226060"/>
                  </a:lnTo>
                  <a:lnTo>
                    <a:pt x="385584" y="227330"/>
                  </a:lnTo>
                  <a:lnTo>
                    <a:pt x="390410" y="223520"/>
                  </a:lnTo>
                  <a:lnTo>
                    <a:pt x="391591" y="223520"/>
                  </a:lnTo>
                  <a:lnTo>
                    <a:pt x="392582" y="222250"/>
                  </a:lnTo>
                  <a:lnTo>
                    <a:pt x="393331" y="220980"/>
                  </a:lnTo>
                  <a:lnTo>
                    <a:pt x="396709" y="215900"/>
                  </a:lnTo>
                  <a:lnTo>
                    <a:pt x="403669" y="220980"/>
                  </a:lnTo>
                  <a:lnTo>
                    <a:pt x="409194" y="223520"/>
                  </a:lnTo>
                  <a:lnTo>
                    <a:pt x="415251" y="224790"/>
                  </a:lnTo>
                  <a:lnTo>
                    <a:pt x="421119" y="223520"/>
                  </a:lnTo>
                  <a:lnTo>
                    <a:pt x="426072" y="219710"/>
                  </a:lnTo>
                  <a:lnTo>
                    <a:pt x="426567" y="218440"/>
                  </a:lnTo>
                  <a:lnTo>
                    <a:pt x="427355" y="217170"/>
                  </a:lnTo>
                  <a:lnTo>
                    <a:pt x="427837" y="217170"/>
                  </a:lnTo>
                  <a:lnTo>
                    <a:pt x="428218" y="215900"/>
                  </a:lnTo>
                  <a:lnTo>
                    <a:pt x="428828" y="214630"/>
                  </a:lnTo>
                  <a:lnTo>
                    <a:pt x="436206" y="199390"/>
                  </a:lnTo>
                  <a:lnTo>
                    <a:pt x="462749" y="210820"/>
                  </a:lnTo>
                  <a:lnTo>
                    <a:pt x="464553" y="212090"/>
                  </a:lnTo>
                  <a:lnTo>
                    <a:pt x="466204" y="213360"/>
                  </a:lnTo>
                  <a:lnTo>
                    <a:pt x="466204" y="201853"/>
                  </a:lnTo>
                  <a:lnTo>
                    <a:pt x="464413" y="200660"/>
                  </a:lnTo>
                  <a:lnTo>
                    <a:pt x="461594" y="199390"/>
                  </a:lnTo>
                  <a:lnTo>
                    <a:pt x="436206" y="187960"/>
                  </a:lnTo>
                  <a:lnTo>
                    <a:pt x="434860" y="186690"/>
                  </a:lnTo>
                  <a:lnTo>
                    <a:pt x="432168" y="184150"/>
                  </a:lnTo>
                  <a:lnTo>
                    <a:pt x="441477" y="181610"/>
                  </a:lnTo>
                  <a:lnTo>
                    <a:pt x="453694" y="176530"/>
                  </a:lnTo>
                  <a:lnTo>
                    <a:pt x="468642" y="170180"/>
                  </a:lnTo>
                  <a:lnTo>
                    <a:pt x="471068" y="168910"/>
                  </a:lnTo>
                  <a:lnTo>
                    <a:pt x="472033" y="166370"/>
                  </a:lnTo>
                  <a:lnTo>
                    <a:pt x="470801" y="163830"/>
                  </a:lnTo>
                  <a:lnTo>
                    <a:pt x="464934" y="151130"/>
                  </a:lnTo>
                  <a:lnTo>
                    <a:pt x="461924" y="139700"/>
                  </a:lnTo>
                  <a:lnTo>
                    <a:pt x="460806" y="123190"/>
                  </a:lnTo>
                  <a:lnTo>
                    <a:pt x="460692" y="102870"/>
                  </a:lnTo>
                  <a:lnTo>
                    <a:pt x="460654" y="74930"/>
                  </a:lnTo>
                  <a:lnTo>
                    <a:pt x="459714" y="70294"/>
                  </a:lnTo>
                  <a:lnTo>
                    <a:pt x="459714" y="163830"/>
                  </a:lnTo>
                  <a:lnTo>
                    <a:pt x="441490" y="171450"/>
                  </a:lnTo>
                  <a:lnTo>
                    <a:pt x="427926" y="175133"/>
                  </a:lnTo>
                  <a:lnTo>
                    <a:pt x="427926" y="194310"/>
                  </a:lnTo>
                  <a:lnTo>
                    <a:pt x="418528" y="213360"/>
                  </a:lnTo>
                  <a:lnTo>
                    <a:pt x="417156" y="214630"/>
                  </a:lnTo>
                  <a:lnTo>
                    <a:pt x="412102" y="214630"/>
                  </a:lnTo>
                  <a:lnTo>
                    <a:pt x="403390" y="208280"/>
                  </a:lnTo>
                  <a:lnTo>
                    <a:pt x="418528" y="186690"/>
                  </a:lnTo>
                  <a:lnTo>
                    <a:pt x="427926" y="194310"/>
                  </a:lnTo>
                  <a:lnTo>
                    <a:pt x="427926" y="175133"/>
                  </a:lnTo>
                  <a:lnTo>
                    <a:pt x="422757" y="176530"/>
                  </a:lnTo>
                  <a:lnTo>
                    <a:pt x="420065" y="175260"/>
                  </a:lnTo>
                  <a:lnTo>
                    <a:pt x="418744" y="173990"/>
                  </a:lnTo>
                  <a:lnTo>
                    <a:pt x="417398" y="173990"/>
                  </a:lnTo>
                  <a:lnTo>
                    <a:pt x="417398" y="167640"/>
                  </a:lnTo>
                  <a:lnTo>
                    <a:pt x="417398" y="162560"/>
                  </a:lnTo>
                  <a:lnTo>
                    <a:pt x="418782" y="161290"/>
                  </a:lnTo>
                  <a:lnTo>
                    <a:pt x="424319" y="156210"/>
                  </a:lnTo>
                  <a:lnTo>
                    <a:pt x="430390" y="151130"/>
                  </a:lnTo>
                  <a:lnTo>
                    <a:pt x="435508" y="143510"/>
                  </a:lnTo>
                  <a:lnTo>
                    <a:pt x="439585" y="135890"/>
                  </a:lnTo>
                  <a:lnTo>
                    <a:pt x="442264" y="129540"/>
                  </a:lnTo>
                  <a:lnTo>
                    <a:pt x="443763" y="123190"/>
                  </a:lnTo>
                  <a:lnTo>
                    <a:pt x="444004" y="116840"/>
                  </a:lnTo>
                  <a:lnTo>
                    <a:pt x="440982" y="102870"/>
                  </a:lnTo>
                  <a:lnTo>
                    <a:pt x="432219" y="92710"/>
                  </a:lnTo>
                  <a:lnTo>
                    <a:pt x="419455" y="86360"/>
                  </a:lnTo>
                  <a:lnTo>
                    <a:pt x="404431" y="81280"/>
                  </a:lnTo>
                  <a:lnTo>
                    <a:pt x="390042" y="77470"/>
                  </a:lnTo>
                  <a:lnTo>
                    <a:pt x="376326" y="72390"/>
                  </a:lnTo>
                  <a:lnTo>
                    <a:pt x="363461" y="64770"/>
                  </a:lnTo>
                  <a:lnTo>
                    <a:pt x="351586" y="55880"/>
                  </a:lnTo>
                  <a:lnTo>
                    <a:pt x="349643" y="53340"/>
                  </a:lnTo>
                  <a:lnTo>
                    <a:pt x="346430" y="53340"/>
                  </a:lnTo>
                  <a:lnTo>
                    <a:pt x="344246" y="55880"/>
                  </a:lnTo>
                  <a:lnTo>
                    <a:pt x="342201" y="57150"/>
                  </a:lnTo>
                  <a:lnTo>
                    <a:pt x="342201" y="60960"/>
                  </a:lnTo>
                  <a:lnTo>
                    <a:pt x="344246" y="62230"/>
                  </a:lnTo>
                  <a:lnTo>
                    <a:pt x="357073" y="72390"/>
                  </a:lnTo>
                  <a:lnTo>
                    <a:pt x="370967" y="81280"/>
                  </a:lnTo>
                  <a:lnTo>
                    <a:pt x="385775" y="87630"/>
                  </a:lnTo>
                  <a:lnTo>
                    <a:pt x="401320" y="91440"/>
                  </a:lnTo>
                  <a:lnTo>
                    <a:pt x="415772" y="96520"/>
                  </a:lnTo>
                  <a:lnTo>
                    <a:pt x="425907" y="100330"/>
                  </a:lnTo>
                  <a:lnTo>
                    <a:pt x="431812" y="106680"/>
                  </a:lnTo>
                  <a:lnTo>
                    <a:pt x="433578" y="115570"/>
                  </a:lnTo>
                  <a:lnTo>
                    <a:pt x="433387" y="121920"/>
                  </a:lnTo>
                  <a:lnTo>
                    <a:pt x="432168" y="127000"/>
                  </a:lnTo>
                  <a:lnTo>
                    <a:pt x="429996" y="132080"/>
                  </a:lnTo>
                  <a:lnTo>
                    <a:pt x="418884" y="148590"/>
                  </a:lnTo>
                  <a:lnTo>
                    <a:pt x="408000" y="155613"/>
                  </a:lnTo>
                  <a:lnTo>
                    <a:pt x="408000" y="167640"/>
                  </a:lnTo>
                  <a:lnTo>
                    <a:pt x="408000" y="185420"/>
                  </a:lnTo>
                  <a:lnTo>
                    <a:pt x="386461" y="215900"/>
                  </a:lnTo>
                  <a:lnTo>
                    <a:pt x="380161" y="207010"/>
                  </a:lnTo>
                  <a:lnTo>
                    <a:pt x="367665" y="190804"/>
                  </a:lnTo>
                  <a:lnTo>
                    <a:pt x="367665" y="208280"/>
                  </a:lnTo>
                  <a:lnTo>
                    <a:pt x="360235" y="213360"/>
                  </a:lnTo>
                  <a:lnTo>
                    <a:pt x="358902" y="214630"/>
                  </a:lnTo>
                  <a:lnTo>
                    <a:pt x="357174" y="215900"/>
                  </a:lnTo>
                  <a:lnTo>
                    <a:pt x="353860" y="214630"/>
                  </a:lnTo>
                  <a:lnTo>
                    <a:pt x="352450" y="213360"/>
                  </a:lnTo>
                  <a:lnTo>
                    <a:pt x="351675" y="212090"/>
                  </a:lnTo>
                  <a:lnTo>
                    <a:pt x="345567" y="199390"/>
                  </a:lnTo>
                  <a:lnTo>
                    <a:pt x="343115" y="194310"/>
                  </a:lnTo>
                  <a:lnTo>
                    <a:pt x="352056" y="187960"/>
                  </a:lnTo>
                  <a:lnTo>
                    <a:pt x="367665" y="208280"/>
                  </a:lnTo>
                  <a:lnTo>
                    <a:pt x="367665" y="190804"/>
                  </a:lnTo>
                  <a:lnTo>
                    <a:pt x="365480" y="187960"/>
                  </a:lnTo>
                  <a:lnTo>
                    <a:pt x="363524" y="185420"/>
                  </a:lnTo>
                  <a:lnTo>
                    <a:pt x="363524" y="176530"/>
                  </a:lnTo>
                  <a:lnTo>
                    <a:pt x="363524" y="167640"/>
                  </a:lnTo>
                  <a:lnTo>
                    <a:pt x="370547" y="170180"/>
                  </a:lnTo>
                  <a:lnTo>
                    <a:pt x="378053" y="171450"/>
                  </a:lnTo>
                  <a:lnTo>
                    <a:pt x="393280" y="171450"/>
                  </a:lnTo>
                  <a:lnTo>
                    <a:pt x="400888" y="170180"/>
                  </a:lnTo>
                  <a:lnTo>
                    <a:pt x="408000" y="167640"/>
                  </a:lnTo>
                  <a:lnTo>
                    <a:pt x="408000" y="155613"/>
                  </a:lnTo>
                  <a:lnTo>
                    <a:pt x="403110" y="158750"/>
                  </a:lnTo>
                  <a:lnTo>
                    <a:pt x="384733" y="161290"/>
                  </a:lnTo>
                  <a:lnTo>
                    <a:pt x="365836" y="157480"/>
                  </a:lnTo>
                  <a:lnTo>
                    <a:pt x="355561" y="151130"/>
                  </a:lnTo>
                  <a:lnTo>
                    <a:pt x="353085" y="148882"/>
                  </a:lnTo>
                  <a:lnTo>
                    <a:pt x="353085" y="161290"/>
                  </a:lnTo>
                  <a:lnTo>
                    <a:pt x="353085" y="173990"/>
                  </a:lnTo>
                  <a:lnTo>
                    <a:pt x="350418" y="173990"/>
                  </a:lnTo>
                  <a:lnTo>
                    <a:pt x="349415" y="175260"/>
                  </a:lnTo>
                  <a:lnTo>
                    <a:pt x="347637" y="176530"/>
                  </a:lnTo>
                  <a:lnTo>
                    <a:pt x="338239" y="173990"/>
                  </a:lnTo>
                  <a:lnTo>
                    <a:pt x="328955" y="170180"/>
                  </a:lnTo>
                  <a:lnTo>
                    <a:pt x="319798" y="167640"/>
                  </a:lnTo>
                  <a:lnTo>
                    <a:pt x="310781" y="163830"/>
                  </a:lnTo>
                  <a:lnTo>
                    <a:pt x="311150" y="163830"/>
                  </a:lnTo>
                  <a:lnTo>
                    <a:pt x="314223" y="153670"/>
                  </a:lnTo>
                  <a:lnTo>
                    <a:pt x="316623" y="143510"/>
                  </a:lnTo>
                  <a:lnTo>
                    <a:pt x="318363" y="132080"/>
                  </a:lnTo>
                  <a:lnTo>
                    <a:pt x="319430" y="121920"/>
                  </a:lnTo>
                  <a:lnTo>
                    <a:pt x="322529" y="123190"/>
                  </a:lnTo>
                  <a:lnTo>
                    <a:pt x="327228" y="123190"/>
                  </a:lnTo>
                  <a:lnTo>
                    <a:pt x="330542" y="134620"/>
                  </a:lnTo>
                  <a:lnTo>
                    <a:pt x="336105" y="144780"/>
                  </a:lnTo>
                  <a:lnTo>
                    <a:pt x="343687" y="153670"/>
                  </a:lnTo>
                  <a:lnTo>
                    <a:pt x="353085" y="161290"/>
                  </a:lnTo>
                  <a:lnTo>
                    <a:pt x="353085" y="148882"/>
                  </a:lnTo>
                  <a:lnTo>
                    <a:pt x="347192" y="143510"/>
                  </a:lnTo>
                  <a:lnTo>
                    <a:pt x="341045" y="133350"/>
                  </a:lnTo>
                  <a:lnTo>
                    <a:pt x="337477" y="121920"/>
                  </a:lnTo>
                  <a:lnTo>
                    <a:pt x="336499" y="116840"/>
                  </a:lnTo>
                  <a:lnTo>
                    <a:pt x="331838" y="113030"/>
                  </a:lnTo>
                  <a:lnTo>
                    <a:pt x="324878" y="113030"/>
                  </a:lnTo>
                  <a:lnTo>
                    <a:pt x="322186" y="111760"/>
                  </a:lnTo>
                  <a:lnTo>
                    <a:pt x="320395" y="109220"/>
                  </a:lnTo>
                  <a:lnTo>
                    <a:pt x="320370" y="100330"/>
                  </a:lnTo>
                  <a:lnTo>
                    <a:pt x="322275" y="97790"/>
                  </a:lnTo>
                  <a:lnTo>
                    <a:pt x="325069" y="96520"/>
                  </a:lnTo>
                  <a:lnTo>
                    <a:pt x="329412" y="96520"/>
                  </a:lnTo>
                  <a:lnTo>
                    <a:pt x="330708" y="99060"/>
                  </a:lnTo>
                  <a:lnTo>
                    <a:pt x="331673" y="100330"/>
                  </a:lnTo>
                  <a:lnTo>
                    <a:pt x="332994" y="100330"/>
                  </a:lnTo>
                  <a:lnTo>
                    <a:pt x="336613" y="101600"/>
                  </a:lnTo>
                  <a:lnTo>
                    <a:pt x="338950" y="101600"/>
                  </a:lnTo>
                  <a:lnTo>
                    <a:pt x="345160" y="96520"/>
                  </a:lnTo>
                  <a:lnTo>
                    <a:pt x="348830" y="92710"/>
                  </a:lnTo>
                  <a:lnTo>
                    <a:pt x="350202" y="90170"/>
                  </a:lnTo>
                  <a:lnTo>
                    <a:pt x="351586" y="87630"/>
                  </a:lnTo>
                  <a:lnTo>
                    <a:pt x="352806" y="86360"/>
                  </a:lnTo>
                  <a:lnTo>
                    <a:pt x="351751" y="82550"/>
                  </a:lnTo>
                  <a:lnTo>
                    <a:pt x="347091" y="80010"/>
                  </a:lnTo>
                  <a:lnTo>
                    <a:pt x="344512" y="81280"/>
                  </a:lnTo>
                  <a:lnTo>
                    <a:pt x="343027" y="82550"/>
                  </a:lnTo>
                  <a:lnTo>
                    <a:pt x="341337" y="85090"/>
                  </a:lnTo>
                  <a:lnTo>
                    <a:pt x="339166" y="87630"/>
                  </a:lnTo>
                  <a:lnTo>
                    <a:pt x="336638" y="90170"/>
                  </a:lnTo>
                  <a:lnTo>
                    <a:pt x="332968" y="87630"/>
                  </a:lnTo>
                  <a:lnTo>
                    <a:pt x="328104" y="86360"/>
                  </a:lnTo>
                  <a:lnTo>
                    <a:pt x="322376" y="86360"/>
                  </a:lnTo>
                  <a:lnTo>
                    <a:pt x="321398" y="87630"/>
                  </a:lnTo>
                  <a:lnTo>
                    <a:pt x="320459" y="87630"/>
                  </a:lnTo>
                  <a:lnTo>
                    <a:pt x="320459" y="74930"/>
                  </a:lnTo>
                  <a:lnTo>
                    <a:pt x="326529" y="49530"/>
                  </a:lnTo>
                  <a:lnTo>
                    <a:pt x="341223" y="30480"/>
                  </a:lnTo>
                  <a:lnTo>
                    <a:pt x="362394" y="16510"/>
                  </a:lnTo>
                  <a:lnTo>
                    <a:pt x="387858" y="12700"/>
                  </a:lnTo>
                  <a:lnTo>
                    <a:pt x="411746" y="17780"/>
                  </a:lnTo>
                  <a:lnTo>
                    <a:pt x="431330" y="31750"/>
                  </a:lnTo>
                  <a:lnTo>
                    <a:pt x="444779" y="50800"/>
                  </a:lnTo>
                  <a:lnTo>
                    <a:pt x="450303" y="74930"/>
                  </a:lnTo>
                  <a:lnTo>
                    <a:pt x="450392" y="102870"/>
                  </a:lnTo>
                  <a:lnTo>
                    <a:pt x="450507" y="113030"/>
                  </a:lnTo>
                  <a:lnTo>
                    <a:pt x="452158" y="130810"/>
                  </a:lnTo>
                  <a:lnTo>
                    <a:pt x="455231" y="147320"/>
                  </a:lnTo>
                  <a:lnTo>
                    <a:pt x="459714" y="163830"/>
                  </a:lnTo>
                  <a:lnTo>
                    <a:pt x="459714" y="70294"/>
                  </a:lnTo>
                  <a:lnTo>
                    <a:pt x="454736" y="45720"/>
                  </a:lnTo>
                  <a:lnTo>
                    <a:pt x="438619" y="21590"/>
                  </a:lnTo>
                  <a:lnTo>
                    <a:pt x="425742" y="12700"/>
                  </a:lnTo>
                  <a:lnTo>
                    <a:pt x="414705" y="5080"/>
                  </a:lnTo>
                  <a:lnTo>
                    <a:pt x="385432" y="0"/>
                  </a:lnTo>
                  <a:lnTo>
                    <a:pt x="356158" y="5080"/>
                  </a:lnTo>
                  <a:lnTo>
                    <a:pt x="332244" y="21590"/>
                  </a:lnTo>
                  <a:lnTo>
                    <a:pt x="316128" y="45720"/>
                  </a:lnTo>
                  <a:lnTo>
                    <a:pt x="310210" y="74930"/>
                  </a:lnTo>
                  <a:lnTo>
                    <a:pt x="310146" y="97790"/>
                  </a:lnTo>
                  <a:lnTo>
                    <a:pt x="308635" y="127000"/>
                  </a:lnTo>
                  <a:lnTo>
                    <a:pt x="305168" y="147320"/>
                  </a:lnTo>
                  <a:lnTo>
                    <a:pt x="301688" y="160020"/>
                  </a:lnTo>
                  <a:lnTo>
                    <a:pt x="300062" y="163830"/>
                  </a:lnTo>
                  <a:lnTo>
                    <a:pt x="298831" y="166370"/>
                  </a:lnTo>
                  <a:lnTo>
                    <a:pt x="299796" y="168910"/>
                  </a:lnTo>
                  <a:lnTo>
                    <a:pt x="302221" y="170180"/>
                  </a:lnTo>
                  <a:lnTo>
                    <a:pt x="311124" y="175260"/>
                  </a:lnTo>
                  <a:lnTo>
                    <a:pt x="320192" y="179070"/>
                  </a:lnTo>
                  <a:lnTo>
                    <a:pt x="329387" y="181610"/>
                  </a:lnTo>
                  <a:lnTo>
                    <a:pt x="338696" y="185420"/>
                  </a:lnTo>
                  <a:lnTo>
                    <a:pt x="333997" y="189230"/>
                  </a:lnTo>
                  <a:lnTo>
                    <a:pt x="305790" y="200660"/>
                  </a:lnTo>
                  <a:lnTo>
                    <a:pt x="296418" y="207010"/>
                  </a:lnTo>
                  <a:lnTo>
                    <a:pt x="289356" y="215900"/>
                  </a:lnTo>
                  <a:lnTo>
                    <a:pt x="284988" y="224790"/>
                  </a:lnTo>
                  <a:lnTo>
                    <a:pt x="283692" y="236220"/>
                  </a:lnTo>
                  <a:lnTo>
                    <a:pt x="286334" y="332740"/>
                  </a:lnTo>
                  <a:lnTo>
                    <a:pt x="258660" y="332740"/>
                  </a:lnTo>
                  <a:lnTo>
                    <a:pt x="256006" y="334010"/>
                  </a:lnTo>
                  <a:lnTo>
                    <a:pt x="255917" y="334518"/>
                  </a:lnTo>
                  <a:lnTo>
                    <a:pt x="254546" y="333527"/>
                  </a:lnTo>
                  <a:lnTo>
                    <a:pt x="227850" y="333527"/>
                  </a:lnTo>
                  <a:lnTo>
                    <a:pt x="227876" y="332257"/>
                  </a:lnTo>
                  <a:lnTo>
                    <a:pt x="230479" y="235737"/>
                  </a:lnTo>
                  <a:lnTo>
                    <a:pt x="229247" y="225577"/>
                  </a:lnTo>
                  <a:lnTo>
                    <a:pt x="227063" y="220497"/>
                  </a:lnTo>
                  <a:lnTo>
                    <a:pt x="224878" y="215417"/>
                  </a:lnTo>
                  <a:lnTo>
                    <a:pt x="220548" y="210019"/>
                  </a:lnTo>
                  <a:lnTo>
                    <a:pt x="220548" y="229387"/>
                  </a:lnTo>
                  <a:lnTo>
                    <a:pt x="217690" y="332257"/>
                  </a:lnTo>
                  <a:lnTo>
                    <a:pt x="202933" y="332257"/>
                  </a:lnTo>
                  <a:lnTo>
                    <a:pt x="203517" y="330987"/>
                  </a:lnTo>
                  <a:lnTo>
                    <a:pt x="203860" y="329717"/>
                  </a:lnTo>
                  <a:lnTo>
                    <a:pt x="208394" y="248437"/>
                  </a:lnTo>
                  <a:lnTo>
                    <a:pt x="207352" y="245897"/>
                  </a:lnTo>
                  <a:lnTo>
                    <a:pt x="206844" y="244627"/>
                  </a:lnTo>
                  <a:lnTo>
                    <a:pt x="203873" y="240817"/>
                  </a:lnTo>
                  <a:lnTo>
                    <a:pt x="203238" y="240817"/>
                  </a:lnTo>
                  <a:lnTo>
                    <a:pt x="202514" y="239547"/>
                  </a:lnTo>
                  <a:lnTo>
                    <a:pt x="201701" y="239547"/>
                  </a:lnTo>
                  <a:lnTo>
                    <a:pt x="204660" y="235737"/>
                  </a:lnTo>
                  <a:lnTo>
                    <a:pt x="216471" y="220497"/>
                  </a:lnTo>
                  <a:lnTo>
                    <a:pt x="219176" y="224307"/>
                  </a:lnTo>
                  <a:lnTo>
                    <a:pt x="220548" y="229387"/>
                  </a:lnTo>
                  <a:lnTo>
                    <a:pt x="220548" y="210019"/>
                  </a:lnTo>
                  <a:lnTo>
                    <a:pt x="217754" y="206527"/>
                  </a:lnTo>
                  <a:lnTo>
                    <a:pt x="209600" y="202158"/>
                  </a:lnTo>
                  <a:lnTo>
                    <a:pt x="209600" y="212877"/>
                  </a:lnTo>
                  <a:lnTo>
                    <a:pt x="198602" y="226961"/>
                  </a:lnTo>
                  <a:lnTo>
                    <a:pt x="198602" y="252247"/>
                  </a:lnTo>
                  <a:lnTo>
                    <a:pt x="194183" y="330987"/>
                  </a:lnTo>
                  <a:lnTo>
                    <a:pt x="191668" y="332257"/>
                  </a:lnTo>
                  <a:lnTo>
                    <a:pt x="65747" y="332257"/>
                  </a:lnTo>
                  <a:lnTo>
                    <a:pt x="63258" y="330987"/>
                  </a:lnTo>
                  <a:lnTo>
                    <a:pt x="63119" y="327177"/>
                  </a:lnTo>
                  <a:lnTo>
                    <a:pt x="58597" y="252247"/>
                  </a:lnTo>
                  <a:lnTo>
                    <a:pt x="58356" y="250977"/>
                  </a:lnTo>
                  <a:lnTo>
                    <a:pt x="58915" y="248437"/>
                  </a:lnTo>
                  <a:lnTo>
                    <a:pt x="60109" y="247167"/>
                  </a:lnTo>
                  <a:lnTo>
                    <a:pt x="61137" y="247167"/>
                  </a:lnTo>
                  <a:lnTo>
                    <a:pt x="62649" y="245897"/>
                  </a:lnTo>
                  <a:lnTo>
                    <a:pt x="195656" y="245897"/>
                  </a:lnTo>
                  <a:lnTo>
                    <a:pt x="198234" y="248437"/>
                  </a:lnTo>
                  <a:lnTo>
                    <a:pt x="198234" y="252247"/>
                  </a:lnTo>
                  <a:lnTo>
                    <a:pt x="198602" y="252247"/>
                  </a:lnTo>
                  <a:lnTo>
                    <a:pt x="198602" y="226961"/>
                  </a:lnTo>
                  <a:lnTo>
                    <a:pt x="191744" y="235737"/>
                  </a:lnTo>
                  <a:lnTo>
                    <a:pt x="66408" y="235737"/>
                  </a:lnTo>
                  <a:lnTo>
                    <a:pt x="56057" y="222770"/>
                  </a:lnTo>
                  <a:lnTo>
                    <a:pt x="56057" y="239547"/>
                  </a:lnTo>
                  <a:lnTo>
                    <a:pt x="55118" y="239547"/>
                  </a:lnTo>
                  <a:lnTo>
                    <a:pt x="54241" y="240817"/>
                  </a:lnTo>
                  <a:lnTo>
                    <a:pt x="53428" y="240817"/>
                  </a:lnTo>
                  <a:lnTo>
                    <a:pt x="50431" y="244627"/>
                  </a:lnTo>
                  <a:lnTo>
                    <a:pt x="48895" y="248437"/>
                  </a:lnTo>
                  <a:lnTo>
                    <a:pt x="49199" y="253517"/>
                  </a:lnTo>
                  <a:lnTo>
                    <a:pt x="48818" y="253517"/>
                  </a:lnTo>
                  <a:lnTo>
                    <a:pt x="52959" y="328447"/>
                  </a:lnTo>
                  <a:lnTo>
                    <a:pt x="53136" y="329717"/>
                  </a:lnTo>
                  <a:lnTo>
                    <a:pt x="53517" y="330987"/>
                  </a:lnTo>
                  <a:lnTo>
                    <a:pt x="54089" y="332257"/>
                  </a:lnTo>
                  <a:lnTo>
                    <a:pt x="40081" y="332257"/>
                  </a:lnTo>
                  <a:lnTo>
                    <a:pt x="37198" y="230657"/>
                  </a:lnTo>
                  <a:lnTo>
                    <a:pt x="38569" y="225577"/>
                  </a:lnTo>
                  <a:lnTo>
                    <a:pt x="41300" y="221767"/>
                  </a:lnTo>
                  <a:lnTo>
                    <a:pt x="56057" y="239547"/>
                  </a:lnTo>
                  <a:lnTo>
                    <a:pt x="56057" y="222770"/>
                  </a:lnTo>
                  <a:lnTo>
                    <a:pt x="55257" y="221767"/>
                  </a:lnTo>
                  <a:lnTo>
                    <a:pt x="48158" y="212877"/>
                  </a:lnTo>
                  <a:lnTo>
                    <a:pt x="49796" y="211607"/>
                  </a:lnTo>
                  <a:lnTo>
                    <a:pt x="51600" y="211607"/>
                  </a:lnTo>
                  <a:lnTo>
                    <a:pt x="53517" y="210337"/>
                  </a:lnTo>
                  <a:lnTo>
                    <a:pt x="77787" y="200177"/>
                  </a:lnTo>
                  <a:lnTo>
                    <a:pt x="86055" y="216687"/>
                  </a:lnTo>
                  <a:lnTo>
                    <a:pt x="88099" y="220497"/>
                  </a:lnTo>
                  <a:lnTo>
                    <a:pt x="91935" y="223037"/>
                  </a:lnTo>
                  <a:lnTo>
                    <a:pt x="96494" y="224307"/>
                  </a:lnTo>
                  <a:lnTo>
                    <a:pt x="103555" y="224307"/>
                  </a:lnTo>
                  <a:lnTo>
                    <a:pt x="106857" y="223037"/>
                  </a:lnTo>
                  <a:lnTo>
                    <a:pt x="109562" y="221767"/>
                  </a:lnTo>
                  <a:lnTo>
                    <a:pt x="116522" y="216687"/>
                  </a:lnTo>
                  <a:lnTo>
                    <a:pt x="122999" y="225577"/>
                  </a:lnTo>
                  <a:lnTo>
                    <a:pt x="129476" y="226847"/>
                  </a:lnTo>
                  <a:lnTo>
                    <a:pt x="134277" y="224307"/>
                  </a:lnTo>
                  <a:lnTo>
                    <a:pt x="135420" y="223037"/>
                  </a:lnTo>
                  <a:lnTo>
                    <a:pt x="136410" y="221767"/>
                  </a:lnTo>
                  <a:lnTo>
                    <a:pt x="137210" y="221767"/>
                  </a:lnTo>
                  <a:lnTo>
                    <a:pt x="140500" y="216687"/>
                  </a:lnTo>
                  <a:lnTo>
                    <a:pt x="147459" y="221767"/>
                  </a:lnTo>
                  <a:lnTo>
                    <a:pt x="150152" y="223037"/>
                  </a:lnTo>
                  <a:lnTo>
                    <a:pt x="153454" y="224307"/>
                  </a:lnTo>
                  <a:lnTo>
                    <a:pt x="160528" y="224307"/>
                  </a:lnTo>
                  <a:lnTo>
                    <a:pt x="179425" y="200177"/>
                  </a:lnTo>
                  <a:lnTo>
                    <a:pt x="204241" y="210337"/>
                  </a:lnTo>
                  <a:lnTo>
                    <a:pt x="206146" y="211607"/>
                  </a:lnTo>
                  <a:lnTo>
                    <a:pt x="207949" y="211607"/>
                  </a:lnTo>
                  <a:lnTo>
                    <a:pt x="209600" y="212877"/>
                  </a:lnTo>
                  <a:lnTo>
                    <a:pt x="209600" y="202158"/>
                  </a:lnTo>
                  <a:lnTo>
                    <a:pt x="208292" y="201447"/>
                  </a:lnTo>
                  <a:lnTo>
                    <a:pt x="205727" y="200177"/>
                  </a:lnTo>
                  <a:lnTo>
                    <a:pt x="180086" y="187477"/>
                  </a:lnTo>
                  <a:lnTo>
                    <a:pt x="179616" y="187477"/>
                  </a:lnTo>
                  <a:lnTo>
                    <a:pt x="175564" y="184937"/>
                  </a:lnTo>
                  <a:lnTo>
                    <a:pt x="184886" y="181127"/>
                  </a:lnTo>
                  <a:lnTo>
                    <a:pt x="194081" y="178587"/>
                  </a:lnTo>
                  <a:lnTo>
                    <a:pt x="197104" y="177317"/>
                  </a:lnTo>
                  <a:lnTo>
                    <a:pt x="212051" y="170967"/>
                  </a:lnTo>
                  <a:lnTo>
                    <a:pt x="214477" y="169697"/>
                  </a:lnTo>
                  <a:lnTo>
                    <a:pt x="215442" y="165887"/>
                  </a:lnTo>
                  <a:lnTo>
                    <a:pt x="214210" y="163347"/>
                  </a:lnTo>
                  <a:lnTo>
                    <a:pt x="208343" y="150647"/>
                  </a:lnTo>
                  <a:lnTo>
                    <a:pt x="205320" y="139217"/>
                  </a:lnTo>
                  <a:lnTo>
                    <a:pt x="204304" y="123977"/>
                  </a:lnTo>
                  <a:lnTo>
                    <a:pt x="204177" y="116357"/>
                  </a:lnTo>
                  <a:lnTo>
                    <a:pt x="204063" y="74447"/>
                  </a:lnTo>
                  <a:lnTo>
                    <a:pt x="202831" y="70269"/>
                  </a:lnTo>
                  <a:lnTo>
                    <a:pt x="202831" y="163347"/>
                  </a:lnTo>
                  <a:lnTo>
                    <a:pt x="175310" y="174777"/>
                  </a:lnTo>
                  <a:lnTo>
                    <a:pt x="171615" y="175780"/>
                  </a:lnTo>
                  <a:lnTo>
                    <a:pt x="171615" y="195097"/>
                  </a:lnTo>
                  <a:lnTo>
                    <a:pt x="162966" y="211607"/>
                  </a:lnTo>
                  <a:lnTo>
                    <a:pt x="162128" y="212877"/>
                  </a:lnTo>
                  <a:lnTo>
                    <a:pt x="160743" y="214147"/>
                  </a:lnTo>
                  <a:lnTo>
                    <a:pt x="159118" y="214147"/>
                  </a:lnTo>
                  <a:lnTo>
                    <a:pt x="157467" y="215417"/>
                  </a:lnTo>
                  <a:lnTo>
                    <a:pt x="155740" y="214147"/>
                  </a:lnTo>
                  <a:lnTo>
                    <a:pt x="154406" y="212877"/>
                  </a:lnTo>
                  <a:lnTo>
                    <a:pt x="146989" y="207797"/>
                  </a:lnTo>
                  <a:lnTo>
                    <a:pt x="162217" y="187477"/>
                  </a:lnTo>
                  <a:lnTo>
                    <a:pt x="171615" y="195097"/>
                  </a:lnTo>
                  <a:lnTo>
                    <a:pt x="171615" y="175780"/>
                  </a:lnTo>
                  <a:lnTo>
                    <a:pt x="165887" y="177317"/>
                  </a:lnTo>
                  <a:lnTo>
                    <a:pt x="163182" y="174777"/>
                  </a:lnTo>
                  <a:lnTo>
                    <a:pt x="160528" y="174777"/>
                  </a:lnTo>
                  <a:lnTo>
                    <a:pt x="160528" y="167157"/>
                  </a:lnTo>
                  <a:lnTo>
                    <a:pt x="160528" y="162077"/>
                  </a:lnTo>
                  <a:lnTo>
                    <a:pt x="167322" y="156997"/>
                  </a:lnTo>
                  <a:lnTo>
                    <a:pt x="186829" y="122707"/>
                  </a:lnTo>
                  <a:lnTo>
                    <a:pt x="187223" y="116357"/>
                  </a:lnTo>
                  <a:lnTo>
                    <a:pt x="184200" y="102387"/>
                  </a:lnTo>
                  <a:lnTo>
                    <a:pt x="175437" y="93497"/>
                  </a:lnTo>
                  <a:lnTo>
                    <a:pt x="162674" y="87147"/>
                  </a:lnTo>
                  <a:lnTo>
                    <a:pt x="147637" y="82067"/>
                  </a:lnTo>
                  <a:lnTo>
                    <a:pt x="133235" y="78257"/>
                  </a:lnTo>
                  <a:lnTo>
                    <a:pt x="119494" y="71907"/>
                  </a:lnTo>
                  <a:lnTo>
                    <a:pt x="106603" y="64287"/>
                  </a:lnTo>
                  <a:lnTo>
                    <a:pt x="94703" y="55397"/>
                  </a:lnTo>
                  <a:lnTo>
                    <a:pt x="92786" y="52857"/>
                  </a:lnTo>
                  <a:lnTo>
                    <a:pt x="89623" y="52857"/>
                  </a:lnTo>
                  <a:lnTo>
                    <a:pt x="85559" y="57937"/>
                  </a:lnTo>
                  <a:lnTo>
                    <a:pt x="85534" y="60477"/>
                  </a:lnTo>
                  <a:lnTo>
                    <a:pt x="87566" y="63017"/>
                  </a:lnTo>
                  <a:lnTo>
                    <a:pt x="100393" y="71907"/>
                  </a:lnTo>
                  <a:lnTo>
                    <a:pt x="114312" y="80797"/>
                  </a:lnTo>
                  <a:lnTo>
                    <a:pt x="129146" y="87147"/>
                  </a:lnTo>
                  <a:lnTo>
                    <a:pt x="144729" y="90957"/>
                  </a:lnTo>
                  <a:lnTo>
                    <a:pt x="159143" y="96037"/>
                  </a:lnTo>
                  <a:lnTo>
                    <a:pt x="169278" y="101117"/>
                  </a:lnTo>
                  <a:lnTo>
                    <a:pt x="175209" y="107467"/>
                  </a:lnTo>
                  <a:lnTo>
                    <a:pt x="176974" y="116357"/>
                  </a:lnTo>
                  <a:lnTo>
                    <a:pt x="176796" y="121437"/>
                  </a:lnTo>
                  <a:lnTo>
                    <a:pt x="175577" y="127787"/>
                  </a:lnTo>
                  <a:lnTo>
                    <a:pt x="173405" y="132867"/>
                  </a:lnTo>
                  <a:lnTo>
                    <a:pt x="162356" y="148107"/>
                  </a:lnTo>
                  <a:lnTo>
                    <a:pt x="151498" y="155130"/>
                  </a:lnTo>
                  <a:lnTo>
                    <a:pt x="151498" y="167157"/>
                  </a:lnTo>
                  <a:lnTo>
                    <a:pt x="151498" y="184937"/>
                  </a:lnTo>
                  <a:lnTo>
                    <a:pt x="136271" y="206527"/>
                  </a:lnTo>
                  <a:lnTo>
                    <a:pt x="129971" y="216687"/>
                  </a:lnTo>
                  <a:lnTo>
                    <a:pt x="129184" y="215417"/>
                  </a:lnTo>
                  <a:lnTo>
                    <a:pt x="123659" y="206527"/>
                  </a:lnTo>
                  <a:lnTo>
                    <a:pt x="111252" y="190334"/>
                  </a:lnTo>
                  <a:lnTo>
                    <a:pt x="111252" y="209067"/>
                  </a:lnTo>
                  <a:lnTo>
                    <a:pt x="103924" y="214147"/>
                  </a:lnTo>
                  <a:lnTo>
                    <a:pt x="102590" y="215417"/>
                  </a:lnTo>
                  <a:lnTo>
                    <a:pt x="100863" y="215417"/>
                  </a:lnTo>
                  <a:lnTo>
                    <a:pt x="97548" y="214147"/>
                  </a:lnTo>
                  <a:lnTo>
                    <a:pt x="96139" y="212877"/>
                  </a:lnTo>
                  <a:lnTo>
                    <a:pt x="89408" y="200177"/>
                  </a:lnTo>
                  <a:lnTo>
                    <a:pt x="86715" y="195097"/>
                  </a:lnTo>
                  <a:lnTo>
                    <a:pt x="96113" y="187477"/>
                  </a:lnTo>
                  <a:lnTo>
                    <a:pt x="111252" y="209067"/>
                  </a:lnTo>
                  <a:lnTo>
                    <a:pt x="111252" y="190334"/>
                  </a:lnTo>
                  <a:lnTo>
                    <a:pt x="109067" y="187477"/>
                  </a:lnTo>
                  <a:lnTo>
                    <a:pt x="107111" y="184937"/>
                  </a:lnTo>
                  <a:lnTo>
                    <a:pt x="107111" y="177317"/>
                  </a:lnTo>
                  <a:lnTo>
                    <a:pt x="107111" y="167157"/>
                  </a:lnTo>
                  <a:lnTo>
                    <a:pt x="118071" y="170967"/>
                  </a:lnTo>
                  <a:lnTo>
                    <a:pt x="140550" y="170967"/>
                  </a:lnTo>
                  <a:lnTo>
                    <a:pt x="151498" y="167157"/>
                  </a:lnTo>
                  <a:lnTo>
                    <a:pt x="151498" y="155130"/>
                  </a:lnTo>
                  <a:lnTo>
                    <a:pt x="146634" y="158267"/>
                  </a:lnTo>
                  <a:lnTo>
                    <a:pt x="128270" y="162077"/>
                  </a:lnTo>
                  <a:lnTo>
                    <a:pt x="109359" y="158267"/>
                  </a:lnTo>
                  <a:lnTo>
                    <a:pt x="98894" y="151917"/>
                  </a:lnTo>
                  <a:lnTo>
                    <a:pt x="96304" y="149212"/>
                  </a:lnTo>
                  <a:lnTo>
                    <a:pt x="96304" y="162077"/>
                  </a:lnTo>
                  <a:lnTo>
                    <a:pt x="96304" y="174777"/>
                  </a:lnTo>
                  <a:lnTo>
                    <a:pt x="93637" y="174777"/>
                  </a:lnTo>
                  <a:lnTo>
                    <a:pt x="92633" y="176047"/>
                  </a:lnTo>
                  <a:lnTo>
                    <a:pt x="90855" y="177317"/>
                  </a:lnTo>
                  <a:lnTo>
                    <a:pt x="81445" y="174777"/>
                  </a:lnTo>
                  <a:lnTo>
                    <a:pt x="56997" y="164617"/>
                  </a:lnTo>
                  <a:lnTo>
                    <a:pt x="54635" y="163614"/>
                  </a:lnTo>
                  <a:lnTo>
                    <a:pt x="54711" y="163347"/>
                  </a:lnTo>
                  <a:lnTo>
                    <a:pt x="57442" y="153187"/>
                  </a:lnTo>
                  <a:lnTo>
                    <a:pt x="59842" y="143027"/>
                  </a:lnTo>
                  <a:lnTo>
                    <a:pt x="61582" y="132867"/>
                  </a:lnTo>
                  <a:lnTo>
                    <a:pt x="62649" y="121437"/>
                  </a:lnTo>
                  <a:lnTo>
                    <a:pt x="65049" y="122707"/>
                  </a:lnTo>
                  <a:lnTo>
                    <a:pt x="67754" y="123977"/>
                  </a:lnTo>
                  <a:lnTo>
                    <a:pt x="70446" y="122707"/>
                  </a:lnTo>
                  <a:lnTo>
                    <a:pt x="73761" y="135407"/>
                  </a:lnTo>
                  <a:lnTo>
                    <a:pt x="79324" y="145567"/>
                  </a:lnTo>
                  <a:lnTo>
                    <a:pt x="86906" y="154457"/>
                  </a:lnTo>
                  <a:lnTo>
                    <a:pt x="96304" y="162077"/>
                  </a:lnTo>
                  <a:lnTo>
                    <a:pt x="96304" y="149212"/>
                  </a:lnTo>
                  <a:lnTo>
                    <a:pt x="90398" y="143027"/>
                  </a:lnTo>
                  <a:lnTo>
                    <a:pt x="84213" y="132867"/>
                  </a:lnTo>
                  <a:lnTo>
                    <a:pt x="81089" y="122707"/>
                  </a:lnTo>
                  <a:lnTo>
                    <a:pt x="80695" y="121437"/>
                  </a:lnTo>
                  <a:lnTo>
                    <a:pt x="79667" y="116357"/>
                  </a:lnTo>
                  <a:lnTo>
                    <a:pt x="74866" y="112547"/>
                  </a:lnTo>
                  <a:lnTo>
                    <a:pt x="67818" y="112547"/>
                  </a:lnTo>
                  <a:lnTo>
                    <a:pt x="65138" y="111277"/>
                  </a:lnTo>
                  <a:lnTo>
                    <a:pt x="63360" y="108737"/>
                  </a:lnTo>
                  <a:lnTo>
                    <a:pt x="63309" y="99847"/>
                  </a:lnTo>
                  <a:lnTo>
                    <a:pt x="65265" y="97307"/>
                  </a:lnTo>
                  <a:lnTo>
                    <a:pt x="68097" y="96037"/>
                  </a:lnTo>
                  <a:lnTo>
                    <a:pt x="72402" y="96037"/>
                  </a:lnTo>
                  <a:lnTo>
                    <a:pt x="73647" y="98577"/>
                  </a:lnTo>
                  <a:lnTo>
                    <a:pt x="74650" y="99847"/>
                  </a:lnTo>
                  <a:lnTo>
                    <a:pt x="75996" y="99847"/>
                  </a:lnTo>
                  <a:lnTo>
                    <a:pt x="79616" y="101117"/>
                  </a:lnTo>
                  <a:lnTo>
                    <a:pt x="81915" y="101117"/>
                  </a:lnTo>
                  <a:lnTo>
                    <a:pt x="83705" y="99847"/>
                  </a:lnTo>
                  <a:lnTo>
                    <a:pt x="88277" y="97307"/>
                  </a:lnTo>
                  <a:lnTo>
                    <a:pt x="89585" y="96037"/>
                  </a:lnTo>
                  <a:lnTo>
                    <a:pt x="92189" y="93497"/>
                  </a:lnTo>
                  <a:lnTo>
                    <a:pt x="94424" y="89687"/>
                  </a:lnTo>
                  <a:lnTo>
                    <a:pt x="95173" y="88417"/>
                  </a:lnTo>
                  <a:lnTo>
                    <a:pt x="96380" y="85877"/>
                  </a:lnTo>
                  <a:lnTo>
                    <a:pt x="95288" y="83337"/>
                  </a:lnTo>
                  <a:lnTo>
                    <a:pt x="90614" y="80797"/>
                  </a:lnTo>
                  <a:lnTo>
                    <a:pt x="88074" y="80797"/>
                  </a:lnTo>
                  <a:lnTo>
                    <a:pt x="86614" y="83337"/>
                  </a:lnTo>
                  <a:lnTo>
                    <a:pt x="84874" y="85877"/>
                  </a:lnTo>
                  <a:lnTo>
                    <a:pt x="82689" y="88417"/>
                  </a:lnTo>
                  <a:lnTo>
                    <a:pt x="80137" y="89687"/>
                  </a:lnTo>
                  <a:lnTo>
                    <a:pt x="76517" y="87147"/>
                  </a:lnTo>
                  <a:lnTo>
                    <a:pt x="71539" y="85877"/>
                  </a:lnTo>
                  <a:lnTo>
                    <a:pt x="66687" y="85877"/>
                  </a:lnTo>
                  <a:lnTo>
                    <a:pt x="65646" y="87147"/>
                  </a:lnTo>
                  <a:lnTo>
                    <a:pt x="63677" y="87147"/>
                  </a:lnTo>
                  <a:lnTo>
                    <a:pt x="63677" y="74447"/>
                  </a:lnTo>
                  <a:lnTo>
                    <a:pt x="68770" y="50317"/>
                  </a:lnTo>
                  <a:lnTo>
                    <a:pt x="82677" y="28727"/>
                  </a:lnTo>
                  <a:lnTo>
                    <a:pt x="103301" y="14757"/>
                  </a:lnTo>
                  <a:lnTo>
                    <a:pt x="128549" y="9677"/>
                  </a:lnTo>
                  <a:lnTo>
                    <a:pt x="153809" y="14757"/>
                  </a:lnTo>
                  <a:lnTo>
                    <a:pt x="174434" y="28727"/>
                  </a:lnTo>
                  <a:lnTo>
                    <a:pt x="188328" y="50317"/>
                  </a:lnTo>
                  <a:lnTo>
                    <a:pt x="193433" y="74447"/>
                  </a:lnTo>
                  <a:lnTo>
                    <a:pt x="193548" y="106197"/>
                  </a:lnTo>
                  <a:lnTo>
                    <a:pt x="193636" y="113817"/>
                  </a:lnTo>
                  <a:lnTo>
                    <a:pt x="195275" y="130327"/>
                  </a:lnTo>
                  <a:lnTo>
                    <a:pt x="198348" y="146837"/>
                  </a:lnTo>
                  <a:lnTo>
                    <a:pt x="202831" y="163347"/>
                  </a:lnTo>
                  <a:lnTo>
                    <a:pt x="202831" y="70269"/>
                  </a:lnTo>
                  <a:lnTo>
                    <a:pt x="195846" y="46507"/>
                  </a:lnTo>
                  <a:lnTo>
                    <a:pt x="177888" y="23647"/>
                  </a:lnTo>
                  <a:lnTo>
                    <a:pt x="152781" y="9677"/>
                  </a:lnTo>
                  <a:lnTo>
                    <a:pt x="123139" y="5867"/>
                  </a:lnTo>
                  <a:lnTo>
                    <a:pt x="97205" y="12217"/>
                  </a:lnTo>
                  <a:lnTo>
                    <a:pt x="75882" y="27457"/>
                  </a:lnTo>
                  <a:lnTo>
                    <a:pt x="60921" y="49047"/>
                  </a:lnTo>
                  <a:lnTo>
                    <a:pt x="54089" y="74447"/>
                  </a:lnTo>
                  <a:lnTo>
                    <a:pt x="54025" y="97307"/>
                  </a:lnTo>
                  <a:lnTo>
                    <a:pt x="52501" y="126517"/>
                  </a:lnTo>
                  <a:lnTo>
                    <a:pt x="48996" y="146837"/>
                  </a:lnTo>
                  <a:lnTo>
                    <a:pt x="45478" y="159537"/>
                  </a:lnTo>
                  <a:lnTo>
                    <a:pt x="43840" y="164617"/>
                  </a:lnTo>
                  <a:lnTo>
                    <a:pt x="42621" y="165887"/>
                  </a:lnTo>
                  <a:lnTo>
                    <a:pt x="43624" y="169697"/>
                  </a:lnTo>
                  <a:lnTo>
                    <a:pt x="46101" y="170967"/>
                  </a:lnTo>
                  <a:lnTo>
                    <a:pt x="54978" y="174777"/>
                  </a:lnTo>
                  <a:lnTo>
                    <a:pt x="73177" y="182397"/>
                  </a:lnTo>
                  <a:lnTo>
                    <a:pt x="82486" y="184937"/>
                  </a:lnTo>
                  <a:lnTo>
                    <a:pt x="77876" y="188747"/>
                  </a:lnTo>
                  <a:lnTo>
                    <a:pt x="40335" y="206527"/>
                  </a:lnTo>
                  <a:lnTo>
                    <a:pt x="27482" y="235737"/>
                  </a:lnTo>
                  <a:lnTo>
                    <a:pt x="30111" y="333527"/>
                  </a:lnTo>
                  <a:lnTo>
                    <a:pt x="1943" y="333527"/>
                  </a:lnTo>
                  <a:lnTo>
                    <a:pt x="0" y="336067"/>
                  </a:lnTo>
                  <a:lnTo>
                    <a:pt x="685" y="341147"/>
                  </a:lnTo>
                  <a:lnTo>
                    <a:pt x="2463" y="342417"/>
                  </a:lnTo>
                  <a:lnTo>
                    <a:pt x="255079" y="342417"/>
                  </a:lnTo>
                  <a:lnTo>
                    <a:pt x="255778" y="341503"/>
                  </a:lnTo>
                  <a:lnTo>
                    <a:pt x="256794" y="342900"/>
                  </a:lnTo>
                  <a:lnTo>
                    <a:pt x="511848" y="342900"/>
                  </a:lnTo>
                  <a:lnTo>
                    <a:pt x="514464" y="341630"/>
                  </a:lnTo>
                  <a:lnTo>
                    <a:pt x="515416" y="336550"/>
                  </a:lnTo>
                  <a:close/>
                </a:path>
              </a:pathLst>
            </a:custGeom>
            <a:solidFill>
              <a:srgbClr val="18283E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3" name="object 23"/>
            <p:cNvSpPr/>
            <p:nvPr/>
          </p:nvSpPr>
          <p:spPr>
            <a:xfrm>
              <a:off x="8147017" y="1579955"/>
              <a:ext cx="139700" cy="86995"/>
            </a:xfrm>
            <a:custGeom>
              <a:avLst/>
              <a:gdLst/>
              <a:ahLst/>
              <a:cxnLst/>
              <a:rect l="l" t="t" r="r" b="b"/>
              <a:pathLst>
                <a:path w="139700" h="86994">
                  <a:moveTo>
                    <a:pt x="136744" y="15"/>
                  </a:moveTo>
                  <a:lnTo>
                    <a:pt x="3737" y="0"/>
                  </a:lnTo>
                  <a:lnTo>
                    <a:pt x="0" y="3112"/>
                  </a:lnTo>
                  <a:lnTo>
                    <a:pt x="4348" y="84574"/>
                  </a:lnTo>
                  <a:lnTo>
                    <a:pt x="6832" y="86928"/>
                  </a:lnTo>
                  <a:lnTo>
                    <a:pt x="132466" y="86928"/>
                  </a:lnTo>
                  <a:lnTo>
                    <a:pt x="134981" y="84590"/>
                  </a:lnTo>
                  <a:lnTo>
                    <a:pt x="139322" y="2573"/>
                  </a:lnTo>
                  <a:close/>
                </a:path>
              </a:pathLst>
            </a:custGeom>
            <a:solidFill>
              <a:srgbClr val="1FC9E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4" name="object 24"/>
            <p:cNvSpPr/>
            <p:nvPr/>
          </p:nvSpPr>
          <p:spPr>
            <a:xfrm>
              <a:off x="8404027" y="1580346"/>
              <a:ext cx="139065" cy="86995"/>
            </a:xfrm>
            <a:custGeom>
              <a:avLst/>
              <a:gdLst/>
              <a:ahLst/>
              <a:cxnLst/>
              <a:rect l="l" t="t" r="r" b="b"/>
              <a:pathLst>
                <a:path w="139065" h="86994">
                  <a:moveTo>
                    <a:pt x="136328" y="0"/>
                  </a:moveTo>
                  <a:lnTo>
                    <a:pt x="5194" y="0"/>
                  </a:lnTo>
                  <a:lnTo>
                    <a:pt x="0" y="3026"/>
                  </a:lnTo>
                  <a:lnTo>
                    <a:pt x="3933" y="84183"/>
                  </a:lnTo>
                  <a:lnTo>
                    <a:pt x="6417" y="86537"/>
                  </a:lnTo>
                  <a:lnTo>
                    <a:pt x="132223" y="86537"/>
                  </a:lnTo>
                  <a:lnTo>
                    <a:pt x="134707" y="84183"/>
                  </a:lnTo>
                  <a:lnTo>
                    <a:pt x="138906" y="2557"/>
                  </a:lnTo>
                  <a:close/>
                </a:path>
              </a:pathLst>
            </a:custGeom>
            <a:solidFill>
              <a:srgbClr val="2C70E6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25" name="object 25"/>
          <p:cNvSpPr/>
          <p:nvPr/>
        </p:nvSpPr>
        <p:spPr>
          <a:xfrm>
            <a:off x="7260683" y="1282885"/>
            <a:ext cx="414306" cy="454660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grpSp>
        <p:nvGrpSpPr>
          <p:cNvPr id="26" name="object 26"/>
          <p:cNvGrpSpPr/>
          <p:nvPr/>
        </p:nvGrpSpPr>
        <p:grpSpPr>
          <a:xfrm>
            <a:off x="6379717" y="1285750"/>
            <a:ext cx="446405" cy="430530"/>
            <a:chOff x="6379717" y="1285750"/>
            <a:chExt cx="446405" cy="430530"/>
          </a:xfrm>
        </p:grpSpPr>
        <p:sp>
          <p:nvSpPr>
            <p:cNvPr id="27" name="object 27"/>
            <p:cNvSpPr/>
            <p:nvPr/>
          </p:nvSpPr>
          <p:spPr>
            <a:xfrm>
              <a:off x="6557292" y="1624174"/>
              <a:ext cx="91440" cy="47625"/>
            </a:xfrm>
            <a:custGeom>
              <a:avLst/>
              <a:gdLst/>
              <a:ahLst/>
              <a:cxnLst/>
              <a:rect l="l" t="t" r="r" b="b"/>
              <a:pathLst>
                <a:path w="91440" h="47625">
                  <a:moveTo>
                    <a:pt x="75220" y="0"/>
                  </a:moveTo>
                  <a:lnTo>
                    <a:pt x="15702" y="0"/>
                  </a:lnTo>
                  <a:lnTo>
                    <a:pt x="0" y="47206"/>
                  </a:lnTo>
                  <a:lnTo>
                    <a:pt x="90828" y="47206"/>
                  </a:lnTo>
                  <a:lnTo>
                    <a:pt x="75220" y="0"/>
                  </a:lnTo>
                  <a:close/>
                </a:path>
              </a:pathLst>
            </a:custGeom>
            <a:solidFill>
              <a:srgbClr val="2C70E6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8" name="object 28"/>
            <p:cNvSpPr/>
            <p:nvPr/>
          </p:nvSpPr>
          <p:spPr>
            <a:xfrm>
              <a:off x="6379705" y="1285760"/>
              <a:ext cx="446405" cy="430530"/>
            </a:xfrm>
            <a:custGeom>
              <a:avLst/>
              <a:gdLst/>
              <a:ahLst/>
              <a:cxnLst/>
              <a:rect l="l" t="t" r="r" b="b"/>
              <a:pathLst>
                <a:path w="446404" h="430530">
                  <a:moveTo>
                    <a:pt x="252653" y="307314"/>
                  </a:moveTo>
                  <a:lnTo>
                    <a:pt x="251802" y="299707"/>
                  </a:lnTo>
                  <a:lnTo>
                    <a:pt x="249047" y="296951"/>
                  </a:lnTo>
                  <a:lnTo>
                    <a:pt x="196799" y="295935"/>
                  </a:lnTo>
                  <a:lnTo>
                    <a:pt x="192951" y="298729"/>
                  </a:lnTo>
                  <a:lnTo>
                    <a:pt x="191668" y="306920"/>
                  </a:lnTo>
                  <a:lnTo>
                    <a:pt x="194475" y="310769"/>
                  </a:lnTo>
                  <a:lnTo>
                    <a:pt x="199491" y="311480"/>
                  </a:lnTo>
                  <a:lnTo>
                    <a:pt x="249694" y="311023"/>
                  </a:lnTo>
                  <a:lnTo>
                    <a:pt x="252653" y="307314"/>
                  </a:lnTo>
                  <a:close/>
                </a:path>
                <a:path w="446404" h="430530">
                  <a:moveTo>
                    <a:pt x="344893" y="410502"/>
                  </a:moveTo>
                  <a:lnTo>
                    <a:pt x="327266" y="385762"/>
                  </a:lnTo>
                  <a:lnTo>
                    <a:pt x="327266" y="403783"/>
                  </a:lnTo>
                  <a:lnTo>
                    <a:pt x="327266" y="411962"/>
                  </a:lnTo>
                  <a:lnTo>
                    <a:pt x="323951" y="415277"/>
                  </a:lnTo>
                  <a:lnTo>
                    <a:pt x="122415" y="415277"/>
                  </a:lnTo>
                  <a:lnTo>
                    <a:pt x="119100" y="411962"/>
                  </a:lnTo>
                  <a:lnTo>
                    <a:pt x="119100" y="403783"/>
                  </a:lnTo>
                  <a:lnTo>
                    <a:pt x="122415" y="400456"/>
                  </a:lnTo>
                  <a:lnTo>
                    <a:pt x="137274" y="400456"/>
                  </a:lnTo>
                  <a:lnTo>
                    <a:pt x="304888" y="400456"/>
                  </a:lnTo>
                  <a:lnTo>
                    <a:pt x="323951" y="400456"/>
                  </a:lnTo>
                  <a:lnTo>
                    <a:pt x="327266" y="403783"/>
                  </a:lnTo>
                  <a:lnTo>
                    <a:pt x="327266" y="385762"/>
                  </a:lnTo>
                  <a:lnTo>
                    <a:pt x="325767" y="385724"/>
                  </a:lnTo>
                  <a:lnTo>
                    <a:pt x="323773" y="385406"/>
                  </a:lnTo>
                  <a:lnTo>
                    <a:pt x="321741" y="385381"/>
                  </a:lnTo>
                  <a:lnTo>
                    <a:pt x="319747" y="385622"/>
                  </a:lnTo>
                  <a:lnTo>
                    <a:pt x="304888" y="385622"/>
                  </a:lnTo>
                  <a:lnTo>
                    <a:pt x="288620" y="382358"/>
                  </a:lnTo>
                  <a:lnTo>
                    <a:pt x="276847" y="372579"/>
                  </a:lnTo>
                  <a:lnTo>
                    <a:pt x="269697" y="356323"/>
                  </a:lnTo>
                  <a:lnTo>
                    <a:pt x="268782" y="347738"/>
                  </a:lnTo>
                  <a:lnTo>
                    <a:pt x="268782" y="385622"/>
                  </a:lnTo>
                  <a:lnTo>
                    <a:pt x="177673" y="385622"/>
                  </a:lnTo>
                  <a:lnTo>
                    <a:pt x="184340" y="375577"/>
                  </a:lnTo>
                  <a:lnTo>
                    <a:pt x="189230" y="364642"/>
                  </a:lnTo>
                  <a:lnTo>
                    <a:pt x="192227" y="353060"/>
                  </a:lnTo>
                  <a:lnTo>
                    <a:pt x="193281" y="341045"/>
                  </a:lnTo>
                  <a:lnTo>
                    <a:pt x="253174" y="341045"/>
                  </a:lnTo>
                  <a:lnTo>
                    <a:pt x="254152" y="353072"/>
                  </a:lnTo>
                  <a:lnTo>
                    <a:pt x="257136" y="364680"/>
                  </a:lnTo>
                  <a:lnTo>
                    <a:pt x="262051" y="375615"/>
                  </a:lnTo>
                  <a:lnTo>
                    <a:pt x="268782" y="385622"/>
                  </a:lnTo>
                  <a:lnTo>
                    <a:pt x="268782" y="347738"/>
                  </a:lnTo>
                  <a:lnTo>
                    <a:pt x="268071" y="341045"/>
                  </a:lnTo>
                  <a:lnTo>
                    <a:pt x="267284" y="333629"/>
                  </a:lnTo>
                  <a:lnTo>
                    <a:pt x="267208" y="329539"/>
                  </a:lnTo>
                  <a:lnTo>
                    <a:pt x="264071" y="326326"/>
                  </a:lnTo>
                  <a:lnTo>
                    <a:pt x="260045" y="326224"/>
                  </a:lnTo>
                  <a:lnTo>
                    <a:pt x="181838" y="326224"/>
                  </a:lnTo>
                  <a:lnTo>
                    <a:pt x="178523" y="329539"/>
                  </a:lnTo>
                  <a:lnTo>
                    <a:pt x="178523" y="333629"/>
                  </a:lnTo>
                  <a:lnTo>
                    <a:pt x="176187" y="356362"/>
                  </a:lnTo>
                  <a:lnTo>
                    <a:pt x="169189" y="372618"/>
                  </a:lnTo>
                  <a:lnTo>
                    <a:pt x="157581" y="382371"/>
                  </a:lnTo>
                  <a:lnTo>
                    <a:pt x="141376" y="385622"/>
                  </a:lnTo>
                  <a:lnTo>
                    <a:pt x="137274" y="385622"/>
                  </a:lnTo>
                  <a:lnTo>
                    <a:pt x="126530" y="385622"/>
                  </a:lnTo>
                  <a:lnTo>
                    <a:pt x="117665" y="386956"/>
                  </a:lnTo>
                  <a:lnTo>
                    <a:pt x="110261" y="391426"/>
                  </a:lnTo>
                  <a:lnTo>
                    <a:pt x="105067" y="398335"/>
                  </a:lnTo>
                  <a:lnTo>
                    <a:pt x="102857" y="406996"/>
                  </a:lnTo>
                  <a:lnTo>
                    <a:pt x="103873" y="414909"/>
                  </a:lnTo>
                  <a:lnTo>
                    <a:pt x="107442" y="421779"/>
                  </a:lnTo>
                  <a:lnTo>
                    <a:pt x="113144" y="427037"/>
                  </a:lnTo>
                  <a:lnTo>
                    <a:pt x="120510" y="430110"/>
                  </a:lnTo>
                  <a:lnTo>
                    <a:pt x="122504" y="430301"/>
                  </a:lnTo>
                  <a:lnTo>
                    <a:pt x="124523" y="430301"/>
                  </a:lnTo>
                  <a:lnTo>
                    <a:pt x="126530" y="430110"/>
                  </a:lnTo>
                  <a:lnTo>
                    <a:pt x="319747" y="430110"/>
                  </a:lnTo>
                  <a:lnTo>
                    <a:pt x="328688" y="429425"/>
                  </a:lnTo>
                  <a:lnTo>
                    <a:pt x="336397" y="425513"/>
                  </a:lnTo>
                  <a:lnTo>
                    <a:pt x="342061" y="418985"/>
                  </a:lnTo>
                  <a:lnTo>
                    <a:pt x="343306" y="415277"/>
                  </a:lnTo>
                  <a:lnTo>
                    <a:pt x="344893" y="410502"/>
                  </a:lnTo>
                  <a:close/>
                </a:path>
                <a:path w="446404" h="430530">
                  <a:moveTo>
                    <a:pt x="446214" y="267093"/>
                  </a:moveTo>
                  <a:lnTo>
                    <a:pt x="446189" y="29273"/>
                  </a:lnTo>
                  <a:lnTo>
                    <a:pt x="431304" y="4610"/>
                  </a:lnTo>
                  <a:lnTo>
                    <a:pt x="431304" y="21094"/>
                  </a:lnTo>
                  <a:lnTo>
                    <a:pt x="431266" y="267093"/>
                  </a:lnTo>
                  <a:lnTo>
                    <a:pt x="416407" y="267093"/>
                  </a:lnTo>
                  <a:lnTo>
                    <a:pt x="416407" y="266903"/>
                  </a:lnTo>
                  <a:lnTo>
                    <a:pt x="416407" y="44297"/>
                  </a:lnTo>
                  <a:lnTo>
                    <a:pt x="416306" y="32651"/>
                  </a:lnTo>
                  <a:lnTo>
                    <a:pt x="413016" y="29425"/>
                  </a:lnTo>
                  <a:lnTo>
                    <a:pt x="408978" y="29375"/>
                  </a:lnTo>
                  <a:lnTo>
                    <a:pt x="402399" y="29375"/>
                  </a:lnTo>
                  <a:lnTo>
                    <a:pt x="402399" y="44297"/>
                  </a:lnTo>
                  <a:lnTo>
                    <a:pt x="401548" y="266903"/>
                  </a:lnTo>
                  <a:lnTo>
                    <a:pt x="45097" y="266903"/>
                  </a:lnTo>
                  <a:lnTo>
                    <a:pt x="45097" y="44297"/>
                  </a:lnTo>
                  <a:lnTo>
                    <a:pt x="402399" y="44297"/>
                  </a:lnTo>
                  <a:lnTo>
                    <a:pt x="402399" y="29375"/>
                  </a:lnTo>
                  <a:lnTo>
                    <a:pt x="37299" y="29375"/>
                  </a:lnTo>
                  <a:lnTo>
                    <a:pt x="33197" y="29476"/>
                  </a:lnTo>
                  <a:lnTo>
                    <a:pt x="29908" y="32791"/>
                  </a:lnTo>
                  <a:lnTo>
                    <a:pt x="29870" y="36690"/>
                  </a:lnTo>
                  <a:lnTo>
                    <a:pt x="29768" y="267093"/>
                  </a:lnTo>
                  <a:lnTo>
                    <a:pt x="15011" y="267093"/>
                  </a:lnTo>
                  <a:lnTo>
                    <a:pt x="14998" y="29273"/>
                  </a:lnTo>
                  <a:lnTo>
                    <a:pt x="14859" y="21463"/>
                  </a:lnTo>
                  <a:lnTo>
                    <a:pt x="21386" y="14706"/>
                  </a:lnTo>
                  <a:lnTo>
                    <a:pt x="29768" y="14541"/>
                  </a:lnTo>
                  <a:lnTo>
                    <a:pt x="416407" y="14541"/>
                  </a:lnTo>
                  <a:lnTo>
                    <a:pt x="424637" y="14528"/>
                  </a:lnTo>
                  <a:lnTo>
                    <a:pt x="431304" y="21094"/>
                  </a:lnTo>
                  <a:lnTo>
                    <a:pt x="431304" y="4610"/>
                  </a:lnTo>
                  <a:lnTo>
                    <a:pt x="427837" y="2298"/>
                  </a:lnTo>
                  <a:lnTo>
                    <a:pt x="416306" y="0"/>
                  </a:lnTo>
                  <a:lnTo>
                    <a:pt x="29870" y="0"/>
                  </a:lnTo>
                  <a:lnTo>
                    <a:pt x="114" y="29375"/>
                  </a:lnTo>
                  <a:lnTo>
                    <a:pt x="0" y="278561"/>
                  </a:lnTo>
                  <a:lnTo>
                    <a:pt x="3238" y="281914"/>
                  </a:lnTo>
                  <a:lnTo>
                    <a:pt x="7302" y="282016"/>
                  </a:lnTo>
                  <a:lnTo>
                    <a:pt x="442772" y="282028"/>
                  </a:lnTo>
                  <a:lnTo>
                    <a:pt x="446112" y="278765"/>
                  </a:lnTo>
                  <a:lnTo>
                    <a:pt x="446214" y="267093"/>
                  </a:lnTo>
                  <a:close/>
                </a:path>
              </a:pathLst>
            </a:custGeom>
            <a:solidFill>
              <a:srgbClr val="18283E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9" name="object 29"/>
            <p:cNvSpPr/>
            <p:nvPr/>
          </p:nvSpPr>
          <p:spPr>
            <a:xfrm>
              <a:off x="6433264" y="1344117"/>
              <a:ext cx="96963" cy="96954"/>
            </a:xfrm>
            <a:prstGeom prst="rect">
              <a:avLst/>
            </a:prstGeom>
            <a:blipFill>
              <a:blip r:embed="rId7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  <p:sp>
          <p:nvSpPr>
            <p:cNvPr id="30" name="object 30"/>
            <p:cNvSpPr/>
            <p:nvPr/>
          </p:nvSpPr>
          <p:spPr>
            <a:xfrm>
              <a:off x="6498808" y="1686209"/>
              <a:ext cx="208279" cy="15240"/>
            </a:xfrm>
            <a:custGeom>
              <a:avLst/>
              <a:gdLst/>
              <a:ahLst/>
              <a:cxnLst/>
              <a:rect l="l" t="t" r="r" b="b"/>
              <a:pathLst>
                <a:path w="208279" h="15239">
                  <a:moveTo>
                    <a:pt x="204943" y="0"/>
                  </a:moveTo>
                  <a:lnTo>
                    <a:pt x="3322" y="0"/>
                  </a:lnTo>
                  <a:lnTo>
                    <a:pt x="0" y="3323"/>
                  </a:lnTo>
                  <a:lnTo>
                    <a:pt x="0" y="11606"/>
                  </a:lnTo>
                  <a:lnTo>
                    <a:pt x="3322" y="14922"/>
                  </a:lnTo>
                  <a:lnTo>
                    <a:pt x="204943" y="14922"/>
                  </a:lnTo>
                  <a:lnTo>
                    <a:pt x="208266" y="11606"/>
                  </a:lnTo>
                  <a:lnTo>
                    <a:pt x="208266" y="3323"/>
                  </a:lnTo>
                  <a:close/>
                </a:path>
              </a:pathLst>
            </a:custGeom>
            <a:solidFill>
              <a:srgbClr val="1FC9E0"/>
            </a:solidFill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31" name="object 31"/>
          <p:cNvGrpSpPr/>
          <p:nvPr/>
        </p:nvGrpSpPr>
        <p:grpSpPr>
          <a:xfrm>
            <a:off x="5530814" y="1282841"/>
            <a:ext cx="363220" cy="443865"/>
            <a:chOff x="5530814" y="1282841"/>
            <a:chExt cx="363220" cy="443865"/>
          </a:xfrm>
        </p:grpSpPr>
        <p:sp>
          <p:nvSpPr>
            <p:cNvPr id="32" name="object 32"/>
            <p:cNvSpPr/>
            <p:nvPr/>
          </p:nvSpPr>
          <p:spPr>
            <a:xfrm>
              <a:off x="5544439" y="1282852"/>
              <a:ext cx="335915" cy="443865"/>
            </a:xfrm>
            <a:custGeom>
              <a:avLst/>
              <a:gdLst/>
              <a:ahLst/>
              <a:cxnLst/>
              <a:rect l="l" t="t" r="r" b="b"/>
              <a:pathLst>
                <a:path w="335914" h="443864">
                  <a:moveTo>
                    <a:pt x="335483" y="49733"/>
                  </a:moveTo>
                  <a:lnTo>
                    <a:pt x="331546" y="30391"/>
                  </a:lnTo>
                  <a:lnTo>
                    <a:pt x="326453" y="22860"/>
                  </a:lnTo>
                  <a:lnTo>
                    <a:pt x="326453" y="49733"/>
                  </a:lnTo>
                  <a:lnTo>
                    <a:pt x="326453" y="388912"/>
                  </a:lnTo>
                  <a:lnTo>
                    <a:pt x="326275" y="388912"/>
                  </a:lnTo>
                  <a:lnTo>
                    <a:pt x="326275" y="398297"/>
                  </a:lnTo>
                  <a:lnTo>
                    <a:pt x="326275" y="432892"/>
                  </a:lnTo>
                  <a:lnTo>
                    <a:pt x="324243" y="434898"/>
                  </a:lnTo>
                  <a:lnTo>
                    <a:pt x="291998" y="434898"/>
                  </a:lnTo>
                  <a:lnTo>
                    <a:pt x="289979" y="432892"/>
                  </a:lnTo>
                  <a:lnTo>
                    <a:pt x="289979" y="398297"/>
                  </a:lnTo>
                  <a:lnTo>
                    <a:pt x="326275" y="398297"/>
                  </a:lnTo>
                  <a:lnTo>
                    <a:pt x="326275" y="388912"/>
                  </a:lnTo>
                  <a:lnTo>
                    <a:pt x="45516" y="388912"/>
                  </a:lnTo>
                  <a:lnTo>
                    <a:pt x="45516" y="398297"/>
                  </a:lnTo>
                  <a:lnTo>
                    <a:pt x="45402" y="433070"/>
                  </a:lnTo>
                  <a:lnTo>
                    <a:pt x="43307" y="435000"/>
                  </a:lnTo>
                  <a:lnTo>
                    <a:pt x="40805" y="434898"/>
                  </a:lnTo>
                  <a:lnTo>
                    <a:pt x="11049" y="434898"/>
                  </a:lnTo>
                  <a:lnTo>
                    <a:pt x="9029" y="432892"/>
                  </a:lnTo>
                  <a:lnTo>
                    <a:pt x="9029" y="398297"/>
                  </a:lnTo>
                  <a:lnTo>
                    <a:pt x="45516" y="398297"/>
                  </a:lnTo>
                  <a:lnTo>
                    <a:pt x="45516" y="388912"/>
                  </a:lnTo>
                  <a:lnTo>
                    <a:pt x="9029" y="388912"/>
                  </a:lnTo>
                  <a:lnTo>
                    <a:pt x="9029" y="49733"/>
                  </a:lnTo>
                  <a:lnTo>
                    <a:pt x="12255" y="33896"/>
                  </a:lnTo>
                  <a:lnTo>
                    <a:pt x="21005" y="20967"/>
                  </a:lnTo>
                  <a:lnTo>
                    <a:pt x="33972" y="12230"/>
                  </a:lnTo>
                  <a:lnTo>
                    <a:pt x="49834" y="9004"/>
                  </a:lnTo>
                  <a:lnTo>
                    <a:pt x="285648" y="9004"/>
                  </a:lnTo>
                  <a:lnTo>
                    <a:pt x="301523" y="12230"/>
                  </a:lnTo>
                  <a:lnTo>
                    <a:pt x="314477" y="20967"/>
                  </a:lnTo>
                  <a:lnTo>
                    <a:pt x="323227" y="33896"/>
                  </a:lnTo>
                  <a:lnTo>
                    <a:pt x="326453" y="49733"/>
                  </a:lnTo>
                  <a:lnTo>
                    <a:pt x="326453" y="22860"/>
                  </a:lnTo>
                  <a:lnTo>
                    <a:pt x="320865" y="14592"/>
                  </a:lnTo>
                  <a:lnTo>
                    <a:pt x="312559" y="9004"/>
                  </a:lnTo>
                  <a:lnTo>
                    <a:pt x="305028" y="3937"/>
                  </a:lnTo>
                  <a:lnTo>
                    <a:pt x="285648" y="0"/>
                  </a:lnTo>
                  <a:lnTo>
                    <a:pt x="49834" y="0"/>
                  </a:lnTo>
                  <a:lnTo>
                    <a:pt x="30454" y="3937"/>
                  </a:lnTo>
                  <a:lnTo>
                    <a:pt x="14630" y="14592"/>
                  </a:lnTo>
                  <a:lnTo>
                    <a:pt x="3949" y="30391"/>
                  </a:lnTo>
                  <a:lnTo>
                    <a:pt x="0" y="49733"/>
                  </a:lnTo>
                  <a:lnTo>
                    <a:pt x="0" y="391210"/>
                  </a:lnTo>
                  <a:lnTo>
                    <a:pt x="0" y="396290"/>
                  </a:lnTo>
                  <a:lnTo>
                    <a:pt x="127" y="434898"/>
                  </a:lnTo>
                  <a:lnTo>
                    <a:pt x="203" y="437718"/>
                  </a:lnTo>
                  <a:lnTo>
                    <a:pt x="6210" y="443534"/>
                  </a:lnTo>
                  <a:lnTo>
                    <a:pt x="48120" y="443496"/>
                  </a:lnTo>
                  <a:lnTo>
                    <a:pt x="54076" y="437718"/>
                  </a:lnTo>
                  <a:lnTo>
                    <a:pt x="54190" y="435000"/>
                  </a:lnTo>
                  <a:lnTo>
                    <a:pt x="54267" y="432892"/>
                  </a:lnTo>
                  <a:lnTo>
                    <a:pt x="54343" y="398297"/>
                  </a:lnTo>
                  <a:lnTo>
                    <a:pt x="281152" y="398297"/>
                  </a:lnTo>
                  <a:lnTo>
                    <a:pt x="281228" y="432892"/>
                  </a:lnTo>
                  <a:lnTo>
                    <a:pt x="281393" y="437692"/>
                  </a:lnTo>
                  <a:lnTo>
                    <a:pt x="287362" y="443496"/>
                  </a:lnTo>
                  <a:lnTo>
                    <a:pt x="294678" y="443534"/>
                  </a:lnTo>
                  <a:lnTo>
                    <a:pt x="321945" y="443534"/>
                  </a:lnTo>
                  <a:lnTo>
                    <a:pt x="335483" y="398297"/>
                  </a:lnTo>
                  <a:lnTo>
                    <a:pt x="335483" y="391210"/>
                  </a:lnTo>
                  <a:lnTo>
                    <a:pt x="335483" y="388912"/>
                  </a:lnTo>
                  <a:lnTo>
                    <a:pt x="335483" y="49733"/>
                  </a:lnTo>
                  <a:close/>
                </a:path>
              </a:pathLst>
            </a:custGeom>
            <a:solidFill>
              <a:srgbClr val="253138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3" name="object 33"/>
            <p:cNvSpPr/>
            <p:nvPr/>
          </p:nvSpPr>
          <p:spPr>
            <a:xfrm>
              <a:off x="5571561" y="1398277"/>
              <a:ext cx="81963" cy="251049"/>
            </a:xfrm>
            <a:prstGeom prst="rect">
              <a:avLst/>
            </a:prstGeom>
            <a:blipFill>
              <a:blip r:embed="rId8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  <p:sp>
          <p:nvSpPr>
            <p:cNvPr id="34" name="object 34"/>
            <p:cNvSpPr/>
            <p:nvPr/>
          </p:nvSpPr>
          <p:spPr>
            <a:xfrm>
              <a:off x="5710214" y="1398277"/>
              <a:ext cx="135592" cy="251049"/>
            </a:xfrm>
            <a:prstGeom prst="rect">
              <a:avLst/>
            </a:prstGeom>
            <a:blipFill>
              <a:blip r:embed="rId9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  <p:sp>
          <p:nvSpPr>
            <p:cNvPr id="35" name="object 35"/>
            <p:cNvSpPr/>
            <p:nvPr/>
          </p:nvSpPr>
          <p:spPr>
            <a:xfrm>
              <a:off x="5535327" y="1341685"/>
              <a:ext cx="354330" cy="27305"/>
            </a:xfrm>
            <a:custGeom>
              <a:avLst/>
              <a:gdLst/>
              <a:ahLst/>
              <a:cxnLst/>
              <a:rect l="l" t="t" r="r" b="b"/>
              <a:pathLst>
                <a:path w="354329" h="27305">
                  <a:moveTo>
                    <a:pt x="350691" y="0"/>
                  </a:moveTo>
                  <a:lnTo>
                    <a:pt x="3032" y="0"/>
                  </a:lnTo>
                  <a:lnTo>
                    <a:pt x="0" y="3026"/>
                  </a:lnTo>
                  <a:lnTo>
                    <a:pt x="0" y="24103"/>
                  </a:lnTo>
                  <a:lnTo>
                    <a:pt x="3032" y="27122"/>
                  </a:lnTo>
                  <a:lnTo>
                    <a:pt x="350691" y="27122"/>
                  </a:lnTo>
                  <a:lnTo>
                    <a:pt x="353723" y="24103"/>
                  </a:lnTo>
                  <a:lnTo>
                    <a:pt x="353723" y="3026"/>
                  </a:lnTo>
                  <a:close/>
                </a:path>
              </a:pathLst>
            </a:custGeom>
            <a:solidFill>
              <a:srgbClr val="2C70E6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6" name="object 36"/>
            <p:cNvSpPr/>
            <p:nvPr/>
          </p:nvSpPr>
          <p:spPr>
            <a:xfrm>
              <a:off x="5530814" y="1336805"/>
              <a:ext cx="363220" cy="36830"/>
            </a:xfrm>
            <a:custGeom>
              <a:avLst/>
              <a:gdLst/>
              <a:ahLst/>
              <a:cxnLst/>
              <a:rect l="l" t="t" r="r" b="b"/>
              <a:pathLst>
                <a:path w="363220" h="36830">
                  <a:moveTo>
                    <a:pt x="356645" y="0"/>
                  </a:moveTo>
                  <a:lnTo>
                    <a:pt x="6103" y="0"/>
                  </a:lnTo>
                  <a:lnTo>
                    <a:pt x="0" y="6092"/>
                  </a:lnTo>
                  <a:lnTo>
                    <a:pt x="54" y="30477"/>
                  </a:lnTo>
                  <a:lnTo>
                    <a:pt x="6143" y="36507"/>
                  </a:lnTo>
                  <a:lnTo>
                    <a:pt x="356606" y="36507"/>
                  </a:lnTo>
                  <a:lnTo>
                    <a:pt x="362694" y="30477"/>
                  </a:lnTo>
                  <a:lnTo>
                    <a:pt x="362714" y="27787"/>
                  </a:lnTo>
                  <a:lnTo>
                    <a:pt x="11126" y="27787"/>
                  </a:lnTo>
                  <a:lnTo>
                    <a:pt x="9073" y="25777"/>
                  </a:lnTo>
                  <a:lnTo>
                    <a:pt x="9073" y="11387"/>
                  </a:lnTo>
                  <a:lnTo>
                    <a:pt x="11126" y="9385"/>
                  </a:lnTo>
                  <a:lnTo>
                    <a:pt x="362749" y="9385"/>
                  </a:lnTo>
                  <a:lnTo>
                    <a:pt x="362749" y="6092"/>
                  </a:lnTo>
                  <a:lnTo>
                    <a:pt x="356645" y="0"/>
                  </a:lnTo>
                  <a:close/>
                </a:path>
                <a:path w="363220" h="36830">
                  <a:moveTo>
                    <a:pt x="362749" y="9385"/>
                  </a:moveTo>
                  <a:lnTo>
                    <a:pt x="351623" y="9385"/>
                  </a:lnTo>
                  <a:lnTo>
                    <a:pt x="353676" y="11387"/>
                  </a:lnTo>
                  <a:lnTo>
                    <a:pt x="353676" y="25777"/>
                  </a:lnTo>
                  <a:lnTo>
                    <a:pt x="351623" y="27787"/>
                  </a:lnTo>
                  <a:lnTo>
                    <a:pt x="362714" y="27787"/>
                  </a:lnTo>
                  <a:lnTo>
                    <a:pt x="362749" y="9385"/>
                  </a:lnTo>
                  <a:close/>
                </a:path>
              </a:pathLst>
            </a:custGeom>
            <a:solidFill>
              <a:srgbClr val="253138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37" name="object 37"/>
          <p:cNvSpPr/>
          <p:nvPr/>
        </p:nvSpPr>
        <p:spPr>
          <a:xfrm>
            <a:off x="4849163" y="1253372"/>
            <a:ext cx="307274" cy="513735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grpSp>
        <p:nvGrpSpPr>
          <p:cNvPr id="38" name="object 38"/>
          <p:cNvGrpSpPr/>
          <p:nvPr/>
        </p:nvGrpSpPr>
        <p:grpSpPr>
          <a:xfrm>
            <a:off x="3925642" y="1269241"/>
            <a:ext cx="403860" cy="419734"/>
            <a:chOff x="3925642" y="1269241"/>
            <a:chExt cx="403860" cy="419734"/>
          </a:xfrm>
        </p:grpSpPr>
        <p:sp>
          <p:nvSpPr>
            <p:cNvPr id="39" name="object 39"/>
            <p:cNvSpPr/>
            <p:nvPr/>
          </p:nvSpPr>
          <p:spPr>
            <a:xfrm>
              <a:off x="3925642" y="1269241"/>
              <a:ext cx="403860" cy="419734"/>
            </a:xfrm>
            <a:custGeom>
              <a:avLst/>
              <a:gdLst/>
              <a:ahLst/>
              <a:cxnLst/>
              <a:rect l="l" t="t" r="r" b="b"/>
              <a:pathLst>
                <a:path w="403860" h="419735">
                  <a:moveTo>
                    <a:pt x="121425" y="821"/>
                  </a:moveTo>
                  <a:lnTo>
                    <a:pt x="120791" y="860"/>
                  </a:lnTo>
                  <a:lnTo>
                    <a:pt x="120164" y="930"/>
                  </a:lnTo>
                  <a:lnTo>
                    <a:pt x="81222" y="938"/>
                  </a:lnTo>
                  <a:lnTo>
                    <a:pt x="71835" y="5810"/>
                  </a:lnTo>
                  <a:lnTo>
                    <a:pt x="71835" y="47104"/>
                  </a:lnTo>
                  <a:lnTo>
                    <a:pt x="34225" y="47104"/>
                  </a:lnTo>
                  <a:lnTo>
                    <a:pt x="84" y="79858"/>
                  </a:lnTo>
                  <a:lnTo>
                    <a:pt x="0" y="379615"/>
                  </a:lnTo>
                  <a:lnTo>
                    <a:pt x="2067" y="394345"/>
                  </a:lnTo>
                  <a:lnTo>
                    <a:pt x="9367" y="406717"/>
                  </a:lnTo>
                  <a:lnTo>
                    <a:pt x="20774" y="415463"/>
                  </a:lnTo>
                  <a:lnTo>
                    <a:pt x="35165" y="419314"/>
                  </a:lnTo>
                  <a:lnTo>
                    <a:pt x="368485" y="419314"/>
                  </a:lnTo>
                  <a:lnTo>
                    <a:pt x="382876" y="415463"/>
                  </a:lnTo>
                  <a:lnTo>
                    <a:pt x="394283" y="406717"/>
                  </a:lnTo>
                  <a:lnTo>
                    <a:pt x="34977" y="406644"/>
                  </a:lnTo>
                  <a:lnTo>
                    <a:pt x="25635" y="404255"/>
                  </a:lnTo>
                  <a:lnTo>
                    <a:pt x="18558" y="398022"/>
                  </a:lnTo>
                  <a:lnTo>
                    <a:pt x="14072" y="389342"/>
                  </a:lnTo>
                  <a:lnTo>
                    <a:pt x="12505" y="379615"/>
                  </a:lnTo>
                  <a:lnTo>
                    <a:pt x="12505" y="157378"/>
                  </a:lnTo>
                  <a:lnTo>
                    <a:pt x="403650" y="157378"/>
                  </a:lnTo>
                  <a:lnTo>
                    <a:pt x="403650" y="144709"/>
                  </a:lnTo>
                  <a:lnTo>
                    <a:pt x="12505" y="144708"/>
                  </a:lnTo>
                  <a:lnTo>
                    <a:pt x="12625" y="81923"/>
                  </a:lnTo>
                  <a:lnTo>
                    <a:pt x="13481" y="74549"/>
                  </a:lnTo>
                  <a:lnTo>
                    <a:pt x="17465" y="67408"/>
                  </a:lnTo>
                  <a:lnTo>
                    <a:pt x="23834" y="62269"/>
                  </a:lnTo>
                  <a:lnTo>
                    <a:pt x="31968" y="59868"/>
                  </a:lnTo>
                  <a:lnTo>
                    <a:pt x="86127" y="59868"/>
                  </a:lnTo>
                  <a:lnTo>
                    <a:pt x="86127" y="13600"/>
                  </a:lnTo>
                  <a:lnTo>
                    <a:pt x="135791" y="13600"/>
                  </a:lnTo>
                  <a:lnTo>
                    <a:pt x="135829" y="7195"/>
                  </a:lnTo>
                  <a:lnTo>
                    <a:pt x="129739" y="938"/>
                  </a:lnTo>
                  <a:lnTo>
                    <a:pt x="121425" y="821"/>
                  </a:lnTo>
                  <a:close/>
                </a:path>
                <a:path w="403860" h="419735">
                  <a:moveTo>
                    <a:pt x="403650" y="157378"/>
                  </a:moveTo>
                  <a:lnTo>
                    <a:pt x="390957" y="157378"/>
                  </a:lnTo>
                  <a:lnTo>
                    <a:pt x="390957" y="379615"/>
                  </a:lnTo>
                  <a:lnTo>
                    <a:pt x="389389" y="389342"/>
                  </a:lnTo>
                  <a:lnTo>
                    <a:pt x="384904" y="398022"/>
                  </a:lnTo>
                  <a:lnTo>
                    <a:pt x="377827" y="404255"/>
                  </a:lnTo>
                  <a:lnTo>
                    <a:pt x="368485" y="406644"/>
                  </a:lnTo>
                  <a:lnTo>
                    <a:pt x="394326" y="406644"/>
                  </a:lnTo>
                  <a:lnTo>
                    <a:pt x="401582" y="394345"/>
                  </a:lnTo>
                  <a:lnTo>
                    <a:pt x="403650" y="379615"/>
                  </a:lnTo>
                  <a:lnTo>
                    <a:pt x="403650" y="157378"/>
                  </a:lnTo>
                  <a:close/>
                </a:path>
                <a:path w="403860" h="419735">
                  <a:moveTo>
                    <a:pt x="395454" y="59469"/>
                  </a:moveTo>
                  <a:lnTo>
                    <a:pt x="373844" y="59469"/>
                  </a:lnTo>
                  <a:lnTo>
                    <a:pt x="379384" y="61393"/>
                  </a:lnTo>
                  <a:lnTo>
                    <a:pt x="387917" y="68870"/>
                  </a:lnTo>
                  <a:lnTo>
                    <a:pt x="390526" y="74180"/>
                  </a:lnTo>
                  <a:lnTo>
                    <a:pt x="390863" y="79858"/>
                  </a:lnTo>
                  <a:lnTo>
                    <a:pt x="390957" y="144709"/>
                  </a:lnTo>
                  <a:lnTo>
                    <a:pt x="403650" y="144709"/>
                  </a:lnTo>
                  <a:lnTo>
                    <a:pt x="403650" y="82768"/>
                  </a:lnTo>
                  <a:lnTo>
                    <a:pt x="401530" y="69366"/>
                  </a:lnTo>
                  <a:lnTo>
                    <a:pt x="395454" y="59469"/>
                  </a:lnTo>
                  <a:close/>
                </a:path>
                <a:path w="403860" h="419735">
                  <a:moveTo>
                    <a:pt x="86127" y="59868"/>
                  </a:moveTo>
                  <a:lnTo>
                    <a:pt x="71835" y="59868"/>
                  </a:lnTo>
                  <a:lnTo>
                    <a:pt x="71931" y="76104"/>
                  </a:lnTo>
                  <a:lnTo>
                    <a:pt x="72746" y="84105"/>
                  </a:lnTo>
                  <a:lnTo>
                    <a:pt x="72830" y="84433"/>
                  </a:lnTo>
                  <a:lnTo>
                    <a:pt x="80806" y="91245"/>
                  </a:lnTo>
                  <a:lnTo>
                    <a:pt x="90076" y="90745"/>
                  </a:lnTo>
                  <a:lnTo>
                    <a:pt x="129016" y="90745"/>
                  </a:lnTo>
                  <a:lnTo>
                    <a:pt x="135749" y="84433"/>
                  </a:lnTo>
                  <a:lnTo>
                    <a:pt x="135985" y="77981"/>
                  </a:lnTo>
                  <a:lnTo>
                    <a:pt x="86127" y="77981"/>
                  </a:lnTo>
                  <a:lnTo>
                    <a:pt x="86127" y="59868"/>
                  </a:lnTo>
                  <a:close/>
                </a:path>
                <a:path w="403860" h="419735">
                  <a:moveTo>
                    <a:pt x="129016" y="90745"/>
                  </a:moveTo>
                  <a:lnTo>
                    <a:pt x="120446" y="90745"/>
                  </a:lnTo>
                  <a:lnTo>
                    <a:pt x="128791" y="90956"/>
                  </a:lnTo>
                  <a:lnTo>
                    <a:pt x="129016" y="90745"/>
                  </a:lnTo>
                  <a:close/>
                </a:path>
                <a:path w="403860" h="419735">
                  <a:moveTo>
                    <a:pt x="279067" y="59774"/>
                  </a:moveTo>
                  <a:lnTo>
                    <a:pt x="267690" y="59774"/>
                  </a:lnTo>
                  <a:lnTo>
                    <a:pt x="267656" y="76104"/>
                  </a:lnTo>
                  <a:lnTo>
                    <a:pt x="267556" y="79107"/>
                  </a:lnTo>
                  <a:lnTo>
                    <a:pt x="269045" y="83033"/>
                  </a:lnTo>
                  <a:lnTo>
                    <a:pt x="271827" y="85958"/>
                  </a:lnTo>
                  <a:lnTo>
                    <a:pt x="274561" y="88876"/>
                  </a:lnTo>
                  <a:lnTo>
                    <a:pt x="278362" y="90573"/>
                  </a:lnTo>
                  <a:lnTo>
                    <a:pt x="282358" y="90651"/>
                  </a:lnTo>
                  <a:lnTo>
                    <a:pt x="313668" y="90651"/>
                  </a:lnTo>
                  <a:lnTo>
                    <a:pt x="322765" y="90901"/>
                  </a:lnTo>
                  <a:lnTo>
                    <a:pt x="330506" y="84105"/>
                  </a:lnTo>
                  <a:lnTo>
                    <a:pt x="331139" y="77981"/>
                  </a:lnTo>
                  <a:lnTo>
                    <a:pt x="279067" y="77981"/>
                  </a:lnTo>
                  <a:lnTo>
                    <a:pt x="279067" y="59774"/>
                  </a:lnTo>
                  <a:close/>
                </a:path>
                <a:path w="403860" h="419735">
                  <a:moveTo>
                    <a:pt x="135791" y="13600"/>
                  </a:moveTo>
                  <a:lnTo>
                    <a:pt x="123737" y="13600"/>
                  </a:lnTo>
                  <a:lnTo>
                    <a:pt x="123737" y="77981"/>
                  </a:lnTo>
                  <a:lnTo>
                    <a:pt x="135985" y="77981"/>
                  </a:lnTo>
                  <a:lnTo>
                    <a:pt x="136054" y="59774"/>
                  </a:lnTo>
                  <a:lnTo>
                    <a:pt x="279067" y="59774"/>
                  </a:lnTo>
                  <a:lnTo>
                    <a:pt x="279067" y="47104"/>
                  </a:lnTo>
                  <a:lnTo>
                    <a:pt x="135772" y="47104"/>
                  </a:lnTo>
                  <a:lnTo>
                    <a:pt x="135791" y="13600"/>
                  </a:lnTo>
                  <a:close/>
                </a:path>
                <a:path w="403860" h="419735">
                  <a:moveTo>
                    <a:pt x="331432" y="13600"/>
                  </a:moveTo>
                  <a:lnTo>
                    <a:pt x="318839" y="13600"/>
                  </a:lnTo>
                  <a:lnTo>
                    <a:pt x="318839" y="77981"/>
                  </a:lnTo>
                  <a:lnTo>
                    <a:pt x="331139" y="77981"/>
                  </a:lnTo>
                  <a:lnTo>
                    <a:pt x="331332" y="76104"/>
                  </a:lnTo>
                  <a:lnTo>
                    <a:pt x="331439" y="59774"/>
                  </a:lnTo>
                  <a:lnTo>
                    <a:pt x="368203" y="59774"/>
                  </a:lnTo>
                  <a:lnTo>
                    <a:pt x="373844" y="59469"/>
                  </a:lnTo>
                  <a:lnTo>
                    <a:pt x="395454" y="59469"/>
                  </a:lnTo>
                  <a:lnTo>
                    <a:pt x="394671" y="58193"/>
                  </a:lnTo>
                  <a:lnTo>
                    <a:pt x="384121" y="50393"/>
                  </a:lnTo>
                  <a:lnTo>
                    <a:pt x="370929" y="47104"/>
                  </a:lnTo>
                  <a:lnTo>
                    <a:pt x="331439" y="47104"/>
                  </a:lnTo>
                  <a:lnTo>
                    <a:pt x="331432" y="13600"/>
                  </a:lnTo>
                  <a:close/>
                </a:path>
                <a:path w="403860" h="419735">
                  <a:moveTo>
                    <a:pt x="275384" y="0"/>
                  </a:moveTo>
                  <a:lnTo>
                    <a:pt x="268442" y="5412"/>
                  </a:lnTo>
                  <a:lnTo>
                    <a:pt x="267438" y="13600"/>
                  </a:lnTo>
                  <a:lnTo>
                    <a:pt x="267408" y="47104"/>
                  </a:lnTo>
                  <a:lnTo>
                    <a:pt x="279067" y="47104"/>
                  </a:lnTo>
                  <a:lnTo>
                    <a:pt x="279067" y="13600"/>
                  </a:lnTo>
                  <a:lnTo>
                    <a:pt x="331432" y="13600"/>
                  </a:lnTo>
                  <a:lnTo>
                    <a:pt x="283016" y="930"/>
                  </a:lnTo>
                  <a:lnTo>
                    <a:pt x="275384" y="0"/>
                  </a:lnTo>
                  <a:close/>
                </a:path>
                <a:path w="403860" h="419735">
                  <a:moveTo>
                    <a:pt x="317923" y="844"/>
                  </a:moveTo>
                  <a:lnTo>
                    <a:pt x="313292" y="930"/>
                  </a:lnTo>
                  <a:lnTo>
                    <a:pt x="318207" y="930"/>
                  </a:lnTo>
                  <a:lnTo>
                    <a:pt x="317923" y="844"/>
                  </a:lnTo>
                  <a:close/>
                </a:path>
              </a:pathLst>
            </a:custGeom>
            <a:solidFill>
              <a:srgbClr val="1A294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0" name="object 40"/>
            <p:cNvSpPr/>
            <p:nvPr/>
          </p:nvSpPr>
          <p:spPr>
            <a:xfrm>
              <a:off x="4033717" y="1460233"/>
              <a:ext cx="177402" cy="170087"/>
            </a:xfrm>
            <a:prstGeom prst="rect">
              <a:avLst/>
            </a:prstGeom>
            <a:blipFill>
              <a:blip r:embed="rId11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  <p:sp>
          <p:nvSpPr>
            <p:cNvPr id="41" name="object 41"/>
            <p:cNvSpPr/>
            <p:nvPr/>
          </p:nvSpPr>
          <p:spPr>
            <a:xfrm>
              <a:off x="4011764" y="1282852"/>
              <a:ext cx="233045" cy="64769"/>
            </a:xfrm>
            <a:custGeom>
              <a:avLst/>
              <a:gdLst/>
              <a:ahLst/>
              <a:cxnLst/>
              <a:rect l="l" t="t" r="r" b="b"/>
              <a:pathLst>
                <a:path w="233045" h="64769">
                  <a:moveTo>
                    <a:pt x="37236" y="0"/>
                  </a:moveTo>
                  <a:lnTo>
                    <a:pt x="0" y="0"/>
                  </a:lnTo>
                  <a:lnTo>
                    <a:pt x="0" y="64376"/>
                  </a:lnTo>
                  <a:lnTo>
                    <a:pt x="37236" y="64376"/>
                  </a:lnTo>
                  <a:lnTo>
                    <a:pt x="37236" y="0"/>
                  </a:lnTo>
                  <a:close/>
                </a:path>
                <a:path w="233045" h="64769">
                  <a:moveTo>
                    <a:pt x="232714" y="0"/>
                  </a:moveTo>
                  <a:lnTo>
                    <a:pt x="192938" y="0"/>
                  </a:lnTo>
                  <a:lnTo>
                    <a:pt x="192938" y="64376"/>
                  </a:lnTo>
                  <a:lnTo>
                    <a:pt x="232714" y="64376"/>
                  </a:lnTo>
                  <a:lnTo>
                    <a:pt x="232714" y="0"/>
                  </a:lnTo>
                  <a:close/>
                </a:path>
              </a:pathLst>
            </a:custGeom>
            <a:solidFill>
              <a:srgbClr val="2C70E6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42" name="object 42"/>
          <p:cNvSpPr/>
          <p:nvPr/>
        </p:nvSpPr>
        <p:spPr>
          <a:xfrm>
            <a:off x="472141" y="2131234"/>
            <a:ext cx="484590" cy="397251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grpSp>
        <p:nvGrpSpPr>
          <p:cNvPr id="43" name="object 43"/>
          <p:cNvGrpSpPr/>
          <p:nvPr/>
        </p:nvGrpSpPr>
        <p:grpSpPr>
          <a:xfrm>
            <a:off x="1284601" y="2079648"/>
            <a:ext cx="422275" cy="420370"/>
            <a:chOff x="1284601" y="2079648"/>
            <a:chExt cx="422275" cy="420370"/>
          </a:xfrm>
        </p:grpSpPr>
        <p:sp>
          <p:nvSpPr>
            <p:cNvPr id="44" name="object 44"/>
            <p:cNvSpPr/>
            <p:nvPr/>
          </p:nvSpPr>
          <p:spPr>
            <a:xfrm>
              <a:off x="1284592" y="2079650"/>
              <a:ext cx="422275" cy="420370"/>
            </a:xfrm>
            <a:custGeom>
              <a:avLst/>
              <a:gdLst/>
              <a:ahLst/>
              <a:cxnLst/>
              <a:rect l="l" t="t" r="r" b="b"/>
              <a:pathLst>
                <a:path w="422275" h="420369">
                  <a:moveTo>
                    <a:pt x="294119" y="58801"/>
                  </a:moveTo>
                  <a:lnTo>
                    <a:pt x="254279" y="28943"/>
                  </a:lnTo>
                  <a:lnTo>
                    <a:pt x="235242" y="27279"/>
                  </a:lnTo>
                  <a:lnTo>
                    <a:pt x="232092" y="30429"/>
                  </a:lnTo>
                  <a:lnTo>
                    <a:pt x="232092" y="38214"/>
                  </a:lnTo>
                  <a:lnTo>
                    <a:pt x="235242" y="41363"/>
                  </a:lnTo>
                  <a:lnTo>
                    <a:pt x="251256" y="42684"/>
                  </a:lnTo>
                  <a:lnTo>
                    <a:pt x="262674" y="46507"/>
                  </a:lnTo>
                  <a:lnTo>
                    <a:pt x="273024" y="52666"/>
                  </a:lnTo>
                  <a:lnTo>
                    <a:pt x="285203" y="63512"/>
                  </a:lnTo>
                  <a:lnTo>
                    <a:pt x="290550" y="62826"/>
                  </a:lnTo>
                  <a:lnTo>
                    <a:pt x="294119" y="58801"/>
                  </a:lnTo>
                  <a:close/>
                </a:path>
                <a:path w="422275" h="420369">
                  <a:moveTo>
                    <a:pt x="422211" y="182880"/>
                  </a:moveTo>
                  <a:lnTo>
                    <a:pt x="415556" y="149860"/>
                  </a:lnTo>
                  <a:lnTo>
                    <a:pt x="408533" y="139534"/>
                  </a:lnTo>
                  <a:lnTo>
                    <a:pt x="408533" y="193040"/>
                  </a:lnTo>
                  <a:lnTo>
                    <a:pt x="398995" y="218440"/>
                  </a:lnTo>
                  <a:lnTo>
                    <a:pt x="379831" y="238760"/>
                  </a:lnTo>
                  <a:lnTo>
                    <a:pt x="375742" y="241300"/>
                  </a:lnTo>
                  <a:lnTo>
                    <a:pt x="371348" y="243840"/>
                  </a:lnTo>
                  <a:lnTo>
                    <a:pt x="366737" y="245110"/>
                  </a:lnTo>
                  <a:lnTo>
                    <a:pt x="367106" y="246380"/>
                  </a:lnTo>
                  <a:lnTo>
                    <a:pt x="345833" y="240030"/>
                  </a:lnTo>
                  <a:lnTo>
                    <a:pt x="323989" y="240030"/>
                  </a:lnTo>
                  <a:lnTo>
                    <a:pt x="302552" y="243840"/>
                  </a:lnTo>
                  <a:lnTo>
                    <a:pt x="282486" y="252730"/>
                  </a:lnTo>
                  <a:lnTo>
                    <a:pt x="265087" y="252730"/>
                  </a:lnTo>
                  <a:lnTo>
                    <a:pt x="265087" y="266700"/>
                  </a:lnTo>
                  <a:lnTo>
                    <a:pt x="255181" y="279400"/>
                  </a:lnTo>
                  <a:lnTo>
                    <a:pt x="247561" y="293370"/>
                  </a:lnTo>
                  <a:lnTo>
                    <a:pt x="242392" y="307340"/>
                  </a:lnTo>
                  <a:lnTo>
                    <a:pt x="239801" y="322580"/>
                  </a:lnTo>
                  <a:lnTo>
                    <a:pt x="231571" y="321310"/>
                  </a:lnTo>
                  <a:lnTo>
                    <a:pt x="224802" y="317500"/>
                  </a:lnTo>
                  <a:lnTo>
                    <a:pt x="220167" y="311150"/>
                  </a:lnTo>
                  <a:lnTo>
                    <a:pt x="218363" y="302260"/>
                  </a:lnTo>
                  <a:lnTo>
                    <a:pt x="218084" y="302260"/>
                  </a:lnTo>
                  <a:lnTo>
                    <a:pt x="218084" y="266700"/>
                  </a:lnTo>
                  <a:lnTo>
                    <a:pt x="265087" y="266700"/>
                  </a:lnTo>
                  <a:lnTo>
                    <a:pt x="265087" y="252730"/>
                  </a:lnTo>
                  <a:lnTo>
                    <a:pt x="218084" y="252730"/>
                  </a:lnTo>
                  <a:lnTo>
                    <a:pt x="218084" y="203200"/>
                  </a:lnTo>
                  <a:lnTo>
                    <a:pt x="230936" y="196850"/>
                  </a:lnTo>
                  <a:lnTo>
                    <a:pt x="237680" y="190500"/>
                  </a:lnTo>
                  <a:lnTo>
                    <a:pt x="240372" y="187960"/>
                  </a:lnTo>
                  <a:lnTo>
                    <a:pt x="245516" y="175260"/>
                  </a:lnTo>
                  <a:lnTo>
                    <a:pt x="245478" y="161290"/>
                  </a:lnTo>
                  <a:lnTo>
                    <a:pt x="240030" y="148590"/>
                  </a:lnTo>
                  <a:lnTo>
                    <a:pt x="238658" y="147320"/>
                  </a:lnTo>
                  <a:lnTo>
                    <a:pt x="232181" y="141351"/>
                  </a:lnTo>
                  <a:lnTo>
                    <a:pt x="232181" y="168910"/>
                  </a:lnTo>
                  <a:lnTo>
                    <a:pt x="230517" y="176530"/>
                  </a:lnTo>
                  <a:lnTo>
                    <a:pt x="225983" y="184150"/>
                  </a:lnTo>
                  <a:lnTo>
                    <a:pt x="219265" y="187960"/>
                  </a:lnTo>
                  <a:lnTo>
                    <a:pt x="211023" y="190500"/>
                  </a:lnTo>
                  <a:lnTo>
                    <a:pt x="202793" y="187960"/>
                  </a:lnTo>
                  <a:lnTo>
                    <a:pt x="196062" y="184150"/>
                  </a:lnTo>
                  <a:lnTo>
                    <a:pt x="191528" y="176530"/>
                  </a:lnTo>
                  <a:lnTo>
                    <a:pt x="189877" y="168910"/>
                  </a:lnTo>
                  <a:lnTo>
                    <a:pt x="191528" y="161290"/>
                  </a:lnTo>
                  <a:lnTo>
                    <a:pt x="196062" y="153670"/>
                  </a:lnTo>
                  <a:lnTo>
                    <a:pt x="202793" y="149860"/>
                  </a:lnTo>
                  <a:lnTo>
                    <a:pt x="211023" y="147320"/>
                  </a:lnTo>
                  <a:lnTo>
                    <a:pt x="219265" y="149860"/>
                  </a:lnTo>
                  <a:lnTo>
                    <a:pt x="225983" y="153670"/>
                  </a:lnTo>
                  <a:lnTo>
                    <a:pt x="230517" y="161290"/>
                  </a:lnTo>
                  <a:lnTo>
                    <a:pt x="232181" y="168910"/>
                  </a:lnTo>
                  <a:lnTo>
                    <a:pt x="232181" y="141351"/>
                  </a:lnTo>
                  <a:lnTo>
                    <a:pt x="230403" y="139700"/>
                  </a:lnTo>
                  <a:lnTo>
                    <a:pt x="217944" y="134620"/>
                  </a:lnTo>
                  <a:lnTo>
                    <a:pt x="203974" y="134620"/>
                  </a:lnTo>
                  <a:lnTo>
                    <a:pt x="191122" y="139700"/>
                  </a:lnTo>
                  <a:lnTo>
                    <a:pt x="181686" y="148590"/>
                  </a:lnTo>
                  <a:lnTo>
                    <a:pt x="176542" y="161290"/>
                  </a:lnTo>
                  <a:lnTo>
                    <a:pt x="176580" y="175260"/>
                  </a:lnTo>
                  <a:lnTo>
                    <a:pt x="180111" y="185420"/>
                  </a:lnTo>
                  <a:lnTo>
                    <a:pt x="186156" y="193040"/>
                  </a:lnTo>
                  <a:lnTo>
                    <a:pt x="194271" y="199390"/>
                  </a:lnTo>
                  <a:lnTo>
                    <a:pt x="203974" y="203200"/>
                  </a:lnTo>
                  <a:lnTo>
                    <a:pt x="203974" y="252730"/>
                  </a:lnTo>
                  <a:lnTo>
                    <a:pt x="203974" y="266700"/>
                  </a:lnTo>
                  <a:lnTo>
                    <a:pt x="203974" y="302260"/>
                  </a:lnTo>
                  <a:lnTo>
                    <a:pt x="202298" y="309880"/>
                  </a:lnTo>
                  <a:lnTo>
                    <a:pt x="197777" y="316230"/>
                  </a:lnTo>
                  <a:lnTo>
                    <a:pt x="191084" y="321310"/>
                  </a:lnTo>
                  <a:lnTo>
                    <a:pt x="182918" y="322580"/>
                  </a:lnTo>
                  <a:lnTo>
                    <a:pt x="182918" y="323850"/>
                  </a:lnTo>
                  <a:lnTo>
                    <a:pt x="180327" y="307340"/>
                  </a:lnTo>
                  <a:lnTo>
                    <a:pt x="175145" y="293370"/>
                  </a:lnTo>
                  <a:lnTo>
                    <a:pt x="168757" y="281647"/>
                  </a:lnTo>
                  <a:lnTo>
                    <a:pt x="168757" y="330200"/>
                  </a:lnTo>
                  <a:lnTo>
                    <a:pt x="164592" y="355600"/>
                  </a:lnTo>
                  <a:lnTo>
                    <a:pt x="152069" y="378460"/>
                  </a:lnTo>
                  <a:lnTo>
                    <a:pt x="145808" y="368300"/>
                  </a:lnTo>
                  <a:lnTo>
                    <a:pt x="141643" y="364286"/>
                  </a:lnTo>
                  <a:lnTo>
                    <a:pt x="141643" y="388620"/>
                  </a:lnTo>
                  <a:lnTo>
                    <a:pt x="117779" y="402590"/>
                  </a:lnTo>
                  <a:lnTo>
                    <a:pt x="91325" y="407670"/>
                  </a:lnTo>
                  <a:lnTo>
                    <a:pt x="64909" y="402590"/>
                  </a:lnTo>
                  <a:lnTo>
                    <a:pt x="41122" y="388620"/>
                  </a:lnTo>
                  <a:lnTo>
                    <a:pt x="47764" y="378460"/>
                  </a:lnTo>
                  <a:lnTo>
                    <a:pt x="49428" y="375920"/>
                  </a:lnTo>
                  <a:lnTo>
                    <a:pt x="61239" y="365760"/>
                  </a:lnTo>
                  <a:lnTo>
                    <a:pt x="75539" y="359410"/>
                  </a:lnTo>
                  <a:lnTo>
                    <a:pt x="91338" y="358140"/>
                  </a:lnTo>
                  <a:lnTo>
                    <a:pt x="107149" y="359410"/>
                  </a:lnTo>
                  <a:lnTo>
                    <a:pt x="121475" y="365760"/>
                  </a:lnTo>
                  <a:lnTo>
                    <a:pt x="133299" y="375920"/>
                  </a:lnTo>
                  <a:lnTo>
                    <a:pt x="141643" y="388620"/>
                  </a:lnTo>
                  <a:lnTo>
                    <a:pt x="141643" y="364286"/>
                  </a:lnTo>
                  <a:lnTo>
                    <a:pt x="137909" y="360680"/>
                  </a:lnTo>
                  <a:lnTo>
                    <a:pt x="134797" y="358140"/>
                  </a:lnTo>
                  <a:lnTo>
                    <a:pt x="128600" y="353060"/>
                  </a:lnTo>
                  <a:lnTo>
                    <a:pt x="118135" y="349250"/>
                  </a:lnTo>
                  <a:lnTo>
                    <a:pt x="128739" y="336550"/>
                  </a:lnTo>
                  <a:lnTo>
                    <a:pt x="133388" y="320040"/>
                  </a:lnTo>
                  <a:lnTo>
                    <a:pt x="131889" y="304800"/>
                  </a:lnTo>
                  <a:lnTo>
                    <a:pt x="124040" y="289560"/>
                  </a:lnTo>
                  <a:lnTo>
                    <a:pt x="111061" y="279400"/>
                  </a:lnTo>
                  <a:lnTo>
                    <a:pt x="95554" y="274320"/>
                  </a:lnTo>
                  <a:lnTo>
                    <a:pt x="79451" y="275590"/>
                  </a:lnTo>
                  <a:lnTo>
                    <a:pt x="64630" y="283210"/>
                  </a:lnTo>
                  <a:lnTo>
                    <a:pt x="54013" y="297180"/>
                  </a:lnTo>
                  <a:lnTo>
                    <a:pt x="49364" y="312420"/>
                  </a:lnTo>
                  <a:lnTo>
                    <a:pt x="50876" y="327660"/>
                  </a:lnTo>
                  <a:lnTo>
                    <a:pt x="58724" y="342900"/>
                  </a:lnTo>
                  <a:lnTo>
                    <a:pt x="60490" y="345440"/>
                  </a:lnTo>
                  <a:lnTo>
                    <a:pt x="62471" y="346710"/>
                  </a:lnTo>
                  <a:lnTo>
                    <a:pt x="64630" y="349250"/>
                  </a:lnTo>
                  <a:lnTo>
                    <a:pt x="54152" y="353060"/>
                  </a:lnTo>
                  <a:lnTo>
                    <a:pt x="44856" y="360680"/>
                  </a:lnTo>
                  <a:lnTo>
                    <a:pt x="36957" y="368300"/>
                  </a:lnTo>
                  <a:lnTo>
                    <a:pt x="30683" y="378460"/>
                  </a:lnTo>
                  <a:lnTo>
                    <a:pt x="16764" y="350520"/>
                  </a:lnTo>
                  <a:lnTo>
                    <a:pt x="23520" y="293370"/>
                  </a:lnTo>
                  <a:lnTo>
                    <a:pt x="70764" y="255270"/>
                  </a:lnTo>
                  <a:lnTo>
                    <a:pt x="100355" y="254000"/>
                  </a:lnTo>
                  <a:lnTo>
                    <a:pt x="128612" y="262890"/>
                  </a:lnTo>
                  <a:lnTo>
                    <a:pt x="152069" y="281940"/>
                  </a:lnTo>
                  <a:lnTo>
                    <a:pt x="164592" y="304800"/>
                  </a:lnTo>
                  <a:lnTo>
                    <a:pt x="168757" y="330200"/>
                  </a:lnTo>
                  <a:lnTo>
                    <a:pt x="168757" y="281647"/>
                  </a:lnTo>
                  <a:lnTo>
                    <a:pt x="167538" y="279400"/>
                  </a:lnTo>
                  <a:lnTo>
                    <a:pt x="157619" y="266700"/>
                  </a:lnTo>
                  <a:lnTo>
                    <a:pt x="203974" y="266700"/>
                  </a:lnTo>
                  <a:lnTo>
                    <a:pt x="203974" y="252730"/>
                  </a:lnTo>
                  <a:lnTo>
                    <a:pt x="139941" y="252730"/>
                  </a:lnTo>
                  <a:lnTo>
                    <a:pt x="125615" y="246380"/>
                  </a:lnTo>
                  <a:lnTo>
                    <a:pt x="119888" y="243840"/>
                  </a:lnTo>
                  <a:lnTo>
                    <a:pt x="98437" y="238760"/>
                  </a:lnTo>
                  <a:lnTo>
                    <a:pt x="76593" y="240030"/>
                  </a:lnTo>
                  <a:lnTo>
                    <a:pt x="55321" y="246380"/>
                  </a:lnTo>
                  <a:lnTo>
                    <a:pt x="32219" y="231140"/>
                  </a:lnTo>
                  <a:lnTo>
                    <a:pt x="17462" y="208280"/>
                  </a:lnTo>
                  <a:lnTo>
                    <a:pt x="12268" y="181610"/>
                  </a:lnTo>
                  <a:lnTo>
                    <a:pt x="17830" y="153670"/>
                  </a:lnTo>
                  <a:lnTo>
                    <a:pt x="33604" y="130810"/>
                  </a:lnTo>
                  <a:lnTo>
                    <a:pt x="56210" y="116840"/>
                  </a:lnTo>
                  <a:lnTo>
                    <a:pt x="82702" y="111760"/>
                  </a:lnTo>
                  <a:lnTo>
                    <a:pt x="110109" y="116840"/>
                  </a:lnTo>
                  <a:lnTo>
                    <a:pt x="114858" y="119380"/>
                  </a:lnTo>
                  <a:lnTo>
                    <a:pt x="119380" y="121920"/>
                  </a:lnTo>
                  <a:lnTo>
                    <a:pt x="123583" y="124460"/>
                  </a:lnTo>
                  <a:lnTo>
                    <a:pt x="126657" y="127000"/>
                  </a:lnTo>
                  <a:lnTo>
                    <a:pt x="131165" y="125730"/>
                  </a:lnTo>
                  <a:lnTo>
                    <a:pt x="136093" y="120650"/>
                  </a:lnTo>
                  <a:lnTo>
                    <a:pt x="135585" y="115570"/>
                  </a:lnTo>
                  <a:lnTo>
                    <a:pt x="132181" y="113030"/>
                  </a:lnTo>
                  <a:lnTo>
                    <a:pt x="131483" y="113030"/>
                  </a:lnTo>
                  <a:lnTo>
                    <a:pt x="129654" y="111760"/>
                  </a:lnTo>
                  <a:lnTo>
                    <a:pt x="126009" y="109220"/>
                  </a:lnTo>
                  <a:lnTo>
                    <a:pt x="120294" y="106680"/>
                  </a:lnTo>
                  <a:lnTo>
                    <a:pt x="114376" y="104140"/>
                  </a:lnTo>
                  <a:lnTo>
                    <a:pt x="108254" y="101600"/>
                  </a:lnTo>
                  <a:lnTo>
                    <a:pt x="110426" y="99060"/>
                  </a:lnTo>
                  <a:lnTo>
                    <a:pt x="116941" y="91440"/>
                  </a:lnTo>
                  <a:lnTo>
                    <a:pt x="127546" y="83820"/>
                  </a:lnTo>
                  <a:lnTo>
                    <a:pt x="139598" y="78740"/>
                  </a:lnTo>
                  <a:lnTo>
                    <a:pt x="152641" y="77470"/>
                  </a:lnTo>
                  <a:lnTo>
                    <a:pt x="163753" y="77470"/>
                  </a:lnTo>
                  <a:lnTo>
                    <a:pt x="172504" y="80010"/>
                  </a:lnTo>
                  <a:lnTo>
                    <a:pt x="180797" y="83820"/>
                  </a:lnTo>
                  <a:lnTo>
                    <a:pt x="188455" y="88900"/>
                  </a:lnTo>
                  <a:lnTo>
                    <a:pt x="191579" y="90170"/>
                  </a:lnTo>
                  <a:lnTo>
                    <a:pt x="195999" y="90170"/>
                  </a:lnTo>
                  <a:lnTo>
                    <a:pt x="200672" y="83820"/>
                  </a:lnTo>
                  <a:lnTo>
                    <a:pt x="162229" y="63500"/>
                  </a:lnTo>
                  <a:lnTo>
                    <a:pt x="182079" y="36830"/>
                  </a:lnTo>
                  <a:lnTo>
                    <a:pt x="209816" y="19050"/>
                  </a:lnTo>
                  <a:lnTo>
                    <a:pt x="241846" y="13970"/>
                  </a:lnTo>
                  <a:lnTo>
                    <a:pt x="274535" y="22860"/>
                  </a:lnTo>
                  <a:lnTo>
                    <a:pt x="294716" y="35560"/>
                  </a:lnTo>
                  <a:lnTo>
                    <a:pt x="310146" y="53340"/>
                  </a:lnTo>
                  <a:lnTo>
                    <a:pt x="320052" y="74930"/>
                  </a:lnTo>
                  <a:lnTo>
                    <a:pt x="323672" y="97790"/>
                  </a:lnTo>
                  <a:lnTo>
                    <a:pt x="323672" y="99060"/>
                  </a:lnTo>
                  <a:lnTo>
                    <a:pt x="306578" y="104140"/>
                  </a:lnTo>
                  <a:lnTo>
                    <a:pt x="298513" y="107950"/>
                  </a:lnTo>
                  <a:lnTo>
                    <a:pt x="290855" y="111760"/>
                  </a:lnTo>
                  <a:lnTo>
                    <a:pt x="287870" y="114300"/>
                  </a:lnTo>
                  <a:lnTo>
                    <a:pt x="287045" y="118110"/>
                  </a:lnTo>
                  <a:lnTo>
                    <a:pt x="288975" y="121920"/>
                  </a:lnTo>
                  <a:lnTo>
                    <a:pt x="291071" y="124460"/>
                  </a:lnTo>
                  <a:lnTo>
                    <a:pt x="295224" y="125730"/>
                  </a:lnTo>
                  <a:lnTo>
                    <a:pt x="298373" y="123190"/>
                  </a:lnTo>
                  <a:lnTo>
                    <a:pt x="323938" y="111760"/>
                  </a:lnTo>
                  <a:lnTo>
                    <a:pt x="350939" y="111760"/>
                  </a:lnTo>
                  <a:lnTo>
                    <a:pt x="376186" y="120650"/>
                  </a:lnTo>
                  <a:lnTo>
                    <a:pt x="396557" y="139700"/>
                  </a:lnTo>
                  <a:lnTo>
                    <a:pt x="407898" y="166370"/>
                  </a:lnTo>
                  <a:lnTo>
                    <a:pt x="408533" y="193040"/>
                  </a:lnTo>
                  <a:lnTo>
                    <a:pt x="408533" y="139534"/>
                  </a:lnTo>
                  <a:lnTo>
                    <a:pt x="397421" y="123190"/>
                  </a:lnTo>
                  <a:lnTo>
                    <a:pt x="381279" y="111760"/>
                  </a:lnTo>
                  <a:lnTo>
                    <a:pt x="370522" y="104140"/>
                  </a:lnTo>
                  <a:lnTo>
                    <a:pt x="337591" y="97790"/>
                  </a:lnTo>
                  <a:lnTo>
                    <a:pt x="329717" y="59690"/>
                  </a:lnTo>
                  <a:lnTo>
                    <a:pt x="308508" y="27940"/>
                  </a:lnTo>
                  <a:lnTo>
                    <a:pt x="286918" y="13970"/>
                  </a:lnTo>
                  <a:lnTo>
                    <a:pt x="277114" y="7620"/>
                  </a:lnTo>
                  <a:lnTo>
                    <a:pt x="238734" y="0"/>
                  </a:lnTo>
                  <a:lnTo>
                    <a:pt x="209194" y="5080"/>
                  </a:lnTo>
                  <a:lnTo>
                    <a:pt x="182930" y="17780"/>
                  </a:lnTo>
                  <a:lnTo>
                    <a:pt x="161607" y="38100"/>
                  </a:lnTo>
                  <a:lnTo>
                    <a:pt x="146900" y="63500"/>
                  </a:lnTo>
                  <a:lnTo>
                    <a:pt x="130657" y="67310"/>
                  </a:lnTo>
                  <a:lnTo>
                    <a:pt x="115938" y="74930"/>
                  </a:lnTo>
                  <a:lnTo>
                    <a:pt x="103365" y="85090"/>
                  </a:lnTo>
                  <a:lnTo>
                    <a:pt x="93497" y="99060"/>
                  </a:lnTo>
                  <a:lnTo>
                    <a:pt x="90373" y="97790"/>
                  </a:lnTo>
                  <a:lnTo>
                    <a:pt x="84099" y="97790"/>
                  </a:lnTo>
                  <a:lnTo>
                    <a:pt x="51193" y="105410"/>
                  </a:lnTo>
                  <a:lnTo>
                    <a:pt x="24409" y="123190"/>
                  </a:lnTo>
                  <a:lnTo>
                    <a:pt x="6451" y="149860"/>
                  </a:lnTo>
                  <a:lnTo>
                    <a:pt x="0" y="182880"/>
                  </a:lnTo>
                  <a:lnTo>
                    <a:pt x="2844" y="204470"/>
                  </a:lnTo>
                  <a:lnTo>
                    <a:pt x="10782" y="223520"/>
                  </a:lnTo>
                  <a:lnTo>
                    <a:pt x="23291" y="241300"/>
                  </a:lnTo>
                  <a:lnTo>
                    <a:pt x="39903" y="254000"/>
                  </a:lnTo>
                  <a:lnTo>
                    <a:pt x="14630" y="280670"/>
                  </a:lnTo>
                  <a:lnTo>
                    <a:pt x="1790" y="312420"/>
                  </a:lnTo>
                  <a:lnTo>
                    <a:pt x="2108" y="347980"/>
                  </a:lnTo>
                  <a:lnTo>
                    <a:pt x="16370" y="381000"/>
                  </a:lnTo>
                  <a:lnTo>
                    <a:pt x="42468" y="406400"/>
                  </a:lnTo>
                  <a:lnTo>
                    <a:pt x="75107" y="419100"/>
                  </a:lnTo>
                  <a:lnTo>
                    <a:pt x="110185" y="419100"/>
                  </a:lnTo>
                  <a:lnTo>
                    <a:pt x="137515" y="407670"/>
                  </a:lnTo>
                  <a:lnTo>
                    <a:pt x="143598" y="405130"/>
                  </a:lnTo>
                  <a:lnTo>
                    <a:pt x="170865" y="374650"/>
                  </a:lnTo>
                  <a:lnTo>
                    <a:pt x="182918" y="336550"/>
                  </a:lnTo>
                  <a:lnTo>
                    <a:pt x="191058" y="336550"/>
                  </a:lnTo>
                  <a:lnTo>
                    <a:pt x="198678" y="332740"/>
                  </a:lnTo>
                  <a:lnTo>
                    <a:pt x="205460" y="328930"/>
                  </a:lnTo>
                  <a:lnTo>
                    <a:pt x="209994" y="323850"/>
                  </a:lnTo>
                  <a:lnTo>
                    <a:pt x="211124" y="322580"/>
                  </a:lnTo>
                  <a:lnTo>
                    <a:pt x="216776" y="328930"/>
                  </a:lnTo>
                  <a:lnTo>
                    <a:pt x="223570" y="332740"/>
                  </a:lnTo>
                  <a:lnTo>
                    <a:pt x="231178" y="336550"/>
                  </a:lnTo>
                  <a:lnTo>
                    <a:pt x="239331" y="336550"/>
                  </a:lnTo>
                  <a:lnTo>
                    <a:pt x="249262" y="372110"/>
                  </a:lnTo>
                  <a:lnTo>
                    <a:pt x="271068" y="398780"/>
                  </a:lnTo>
                  <a:lnTo>
                    <a:pt x="301586" y="416560"/>
                  </a:lnTo>
                  <a:lnTo>
                    <a:pt x="337642" y="420370"/>
                  </a:lnTo>
                  <a:lnTo>
                    <a:pt x="372592" y="411480"/>
                  </a:lnTo>
                  <a:lnTo>
                    <a:pt x="377444" y="407670"/>
                  </a:lnTo>
                  <a:lnTo>
                    <a:pt x="400062" y="389890"/>
                  </a:lnTo>
                  <a:lnTo>
                    <a:pt x="406539" y="378460"/>
                  </a:lnTo>
                  <a:lnTo>
                    <a:pt x="417347" y="359410"/>
                  </a:lnTo>
                  <a:lnTo>
                    <a:pt x="421741" y="322580"/>
                  </a:lnTo>
                  <a:lnTo>
                    <a:pt x="417842" y="302260"/>
                  </a:lnTo>
                  <a:lnTo>
                    <a:pt x="409638" y="284480"/>
                  </a:lnTo>
                  <a:lnTo>
                    <a:pt x="408101" y="282397"/>
                  </a:lnTo>
                  <a:lnTo>
                    <a:pt x="408101" y="330200"/>
                  </a:lnTo>
                  <a:lnTo>
                    <a:pt x="407009" y="342900"/>
                  </a:lnTo>
                  <a:lnTo>
                    <a:pt x="403809" y="355600"/>
                  </a:lnTo>
                  <a:lnTo>
                    <a:pt x="398602" y="367030"/>
                  </a:lnTo>
                  <a:lnTo>
                    <a:pt x="391464" y="378460"/>
                  </a:lnTo>
                  <a:lnTo>
                    <a:pt x="385152" y="368300"/>
                  </a:lnTo>
                  <a:lnTo>
                    <a:pt x="380936" y="364248"/>
                  </a:lnTo>
                  <a:lnTo>
                    <a:pt x="380936" y="388620"/>
                  </a:lnTo>
                  <a:lnTo>
                    <a:pt x="357085" y="402590"/>
                  </a:lnTo>
                  <a:lnTo>
                    <a:pt x="330631" y="407670"/>
                  </a:lnTo>
                  <a:lnTo>
                    <a:pt x="304165" y="402590"/>
                  </a:lnTo>
                  <a:lnTo>
                    <a:pt x="280327" y="388620"/>
                  </a:lnTo>
                  <a:lnTo>
                    <a:pt x="286385" y="378460"/>
                  </a:lnTo>
                  <a:lnTo>
                    <a:pt x="288658" y="374650"/>
                  </a:lnTo>
                  <a:lnTo>
                    <a:pt x="300482" y="365760"/>
                  </a:lnTo>
                  <a:lnTo>
                    <a:pt x="314807" y="359410"/>
                  </a:lnTo>
                  <a:lnTo>
                    <a:pt x="330631" y="358140"/>
                  </a:lnTo>
                  <a:lnTo>
                    <a:pt x="346456" y="359410"/>
                  </a:lnTo>
                  <a:lnTo>
                    <a:pt x="360794" y="365760"/>
                  </a:lnTo>
                  <a:lnTo>
                    <a:pt x="372618" y="374650"/>
                  </a:lnTo>
                  <a:lnTo>
                    <a:pt x="380936" y="388620"/>
                  </a:lnTo>
                  <a:lnTo>
                    <a:pt x="380936" y="364248"/>
                  </a:lnTo>
                  <a:lnTo>
                    <a:pt x="377228" y="360680"/>
                  </a:lnTo>
                  <a:lnTo>
                    <a:pt x="373494" y="358140"/>
                  </a:lnTo>
                  <a:lnTo>
                    <a:pt x="367906" y="354330"/>
                  </a:lnTo>
                  <a:lnTo>
                    <a:pt x="357428" y="349250"/>
                  </a:lnTo>
                  <a:lnTo>
                    <a:pt x="361670" y="344170"/>
                  </a:lnTo>
                  <a:lnTo>
                    <a:pt x="368033" y="336550"/>
                  </a:lnTo>
                  <a:lnTo>
                    <a:pt x="372681" y="320040"/>
                  </a:lnTo>
                  <a:lnTo>
                    <a:pt x="371182" y="304800"/>
                  </a:lnTo>
                  <a:lnTo>
                    <a:pt x="363334" y="289560"/>
                  </a:lnTo>
                  <a:lnTo>
                    <a:pt x="361708" y="288290"/>
                  </a:lnTo>
                  <a:lnTo>
                    <a:pt x="358927" y="286118"/>
                  </a:lnTo>
                  <a:lnTo>
                    <a:pt x="358927" y="316230"/>
                  </a:lnTo>
                  <a:lnTo>
                    <a:pt x="356717" y="327660"/>
                  </a:lnTo>
                  <a:lnTo>
                    <a:pt x="350672" y="336550"/>
                  </a:lnTo>
                  <a:lnTo>
                    <a:pt x="341706" y="342900"/>
                  </a:lnTo>
                  <a:lnTo>
                    <a:pt x="330720" y="344170"/>
                  </a:lnTo>
                  <a:lnTo>
                    <a:pt x="319747" y="342900"/>
                  </a:lnTo>
                  <a:lnTo>
                    <a:pt x="310781" y="336550"/>
                  </a:lnTo>
                  <a:lnTo>
                    <a:pt x="304736" y="327660"/>
                  </a:lnTo>
                  <a:lnTo>
                    <a:pt x="302514" y="316230"/>
                  </a:lnTo>
                  <a:lnTo>
                    <a:pt x="304736" y="306070"/>
                  </a:lnTo>
                  <a:lnTo>
                    <a:pt x="310781" y="295910"/>
                  </a:lnTo>
                  <a:lnTo>
                    <a:pt x="319747" y="290830"/>
                  </a:lnTo>
                  <a:lnTo>
                    <a:pt x="330720" y="288290"/>
                  </a:lnTo>
                  <a:lnTo>
                    <a:pt x="341706" y="290830"/>
                  </a:lnTo>
                  <a:lnTo>
                    <a:pt x="350672" y="295910"/>
                  </a:lnTo>
                  <a:lnTo>
                    <a:pt x="356717" y="306070"/>
                  </a:lnTo>
                  <a:lnTo>
                    <a:pt x="358927" y="316230"/>
                  </a:lnTo>
                  <a:lnTo>
                    <a:pt x="358927" y="286118"/>
                  </a:lnTo>
                  <a:lnTo>
                    <a:pt x="350354" y="279400"/>
                  </a:lnTo>
                  <a:lnTo>
                    <a:pt x="334848" y="274320"/>
                  </a:lnTo>
                  <a:lnTo>
                    <a:pt x="318744" y="275590"/>
                  </a:lnTo>
                  <a:lnTo>
                    <a:pt x="303923" y="284480"/>
                  </a:lnTo>
                  <a:lnTo>
                    <a:pt x="293319" y="297180"/>
                  </a:lnTo>
                  <a:lnTo>
                    <a:pt x="288671" y="312420"/>
                  </a:lnTo>
                  <a:lnTo>
                    <a:pt x="290169" y="328930"/>
                  </a:lnTo>
                  <a:lnTo>
                    <a:pt x="298018" y="342900"/>
                  </a:lnTo>
                  <a:lnTo>
                    <a:pt x="299783" y="345440"/>
                  </a:lnTo>
                  <a:lnTo>
                    <a:pt x="301764" y="346710"/>
                  </a:lnTo>
                  <a:lnTo>
                    <a:pt x="303923" y="349250"/>
                  </a:lnTo>
                  <a:lnTo>
                    <a:pt x="293458" y="354330"/>
                  </a:lnTo>
                  <a:lnTo>
                    <a:pt x="284162" y="360680"/>
                  </a:lnTo>
                  <a:lnTo>
                    <a:pt x="276263" y="368300"/>
                  </a:lnTo>
                  <a:lnTo>
                    <a:pt x="269976" y="378460"/>
                  </a:lnTo>
                  <a:lnTo>
                    <a:pt x="256095" y="350520"/>
                  </a:lnTo>
                  <a:lnTo>
                    <a:pt x="253873" y="321310"/>
                  </a:lnTo>
                  <a:lnTo>
                    <a:pt x="262902" y="293370"/>
                  </a:lnTo>
                  <a:lnTo>
                    <a:pt x="282778" y="269240"/>
                  </a:lnTo>
                  <a:lnTo>
                    <a:pt x="288264" y="266700"/>
                  </a:lnTo>
                  <a:lnTo>
                    <a:pt x="310184" y="256540"/>
                  </a:lnTo>
                  <a:lnTo>
                    <a:pt x="368033" y="262890"/>
                  </a:lnTo>
                  <a:lnTo>
                    <a:pt x="398614" y="293370"/>
                  </a:lnTo>
                  <a:lnTo>
                    <a:pt x="408101" y="330200"/>
                  </a:lnTo>
                  <a:lnTo>
                    <a:pt x="408101" y="282397"/>
                  </a:lnTo>
                  <a:lnTo>
                    <a:pt x="397510" y="267970"/>
                  </a:lnTo>
                  <a:lnTo>
                    <a:pt x="381876" y="254000"/>
                  </a:lnTo>
                  <a:lnTo>
                    <a:pt x="383552" y="252730"/>
                  </a:lnTo>
                  <a:lnTo>
                    <a:pt x="391985" y="246380"/>
                  </a:lnTo>
                  <a:lnTo>
                    <a:pt x="398729" y="241300"/>
                  </a:lnTo>
                  <a:lnTo>
                    <a:pt x="411416" y="223520"/>
                  </a:lnTo>
                  <a:lnTo>
                    <a:pt x="419417" y="204470"/>
                  </a:lnTo>
                  <a:lnTo>
                    <a:pt x="422211" y="182880"/>
                  </a:lnTo>
                  <a:close/>
                </a:path>
              </a:pathLst>
            </a:custGeom>
            <a:solidFill>
              <a:srgbClr val="1A294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5" name="object 45"/>
            <p:cNvSpPr/>
            <p:nvPr/>
          </p:nvSpPr>
          <p:spPr>
            <a:xfrm>
              <a:off x="1347802" y="2366118"/>
              <a:ext cx="56515" cy="56515"/>
            </a:xfrm>
            <a:custGeom>
              <a:avLst/>
              <a:gdLst/>
              <a:ahLst/>
              <a:cxnLst/>
              <a:rect l="l" t="t" r="r" b="b"/>
              <a:pathLst>
                <a:path w="56515" h="56514">
                  <a:moveTo>
                    <a:pt x="28293" y="0"/>
                  </a:moveTo>
                  <a:lnTo>
                    <a:pt x="15" y="28084"/>
                  </a:lnTo>
                  <a:lnTo>
                    <a:pt x="0" y="35584"/>
                  </a:lnTo>
                  <a:lnTo>
                    <a:pt x="2977" y="42779"/>
                  </a:lnTo>
                  <a:lnTo>
                    <a:pt x="13563" y="53330"/>
                  </a:lnTo>
                  <a:lnTo>
                    <a:pt x="20701" y="56294"/>
                  </a:lnTo>
                  <a:lnTo>
                    <a:pt x="28152" y="56310"/>
                  </a:lnTo>
                  <a:lnTo>
                    <a:pt x="39137" y="54124"/>
                  </a:lnTo>
                  <a:lnTo>
                    <a:pt x="48118" y="48112"/>
                  </a:lnTo>
                  <a:lnTo>
                    <a:pt x="54186" y="39178"/>
                  </a:lnTo>
                  <a:lnTo>
                    <a:pt x="56430" y="28225"/>
                  </a:lnTo>
                  <a:lnTo>
                    <a:pt x="54241" y="17261"/>
                  </a:lnTo>
                  <a:lnTo>
                    <a:pt x="48218" y="8296"/>
                  </a:lnTo>
                  <a:lnTo>
                    <a:pt x="39267" y="2240"/>
                  </a:lnTo>
                  <a:lnTo>
                    <a:pt x="28293" y="0"/>
                  </a:lnTo>
                  <a:close/>
                </a:path>
              </a:pathLst>
            </a:custGeom>
            <a:solidFill>
              <a:srgbClr val="2C70E6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6" name="object 46"/>
            <p:cNvSpPr/>
            <p:nvPr/>
          </p:nvSpPr>
          <p:spPr>
            <a:xfrm>
              <a:off x="1587097" y="2366118"/>
              <a:ext cx="56515" cy="56515"/>
            </a:xfrm>
            <a:custGeom>
              <a:avLst/>
              <a:gdLst/>
              <a:ahLst/>
              <a:cxnLst/>
              <a:rect l="l" t="t" r="r" b="b"/>
              <a:pathLst>
                <a:path w="56514" h="56514">
                  <a:moveTo>
                    <a:pt x="28293" y="0"/>
                  </a:moveTo>
                  <a:lnTo>
                    <a:pt x="15" y="28084"/>
                  </a:lnTo>
                  <a:lnTo>
                    <a:pt x="0" y="35584"/>
                  </a:lnTo>
                  <a:lnTo>
                    <a:pt x="2977" y="42779"/>
                  </a:lnTo>
                  <a:lnTo>
                    <a:pt x="13563" y="53330"/>
                  </a:lnTo>
                  <a:lnTo>
                    <a:pt x="20701" y="56294"/>
                  </a:lnTo>
                  <a:lnTo>
                    <a:pt x="28152" y="56310"/>
                  </a:lnTo>
                  <a:lnTo>
                    <a:pt x="39137" y="54124"/>
                  </a:lnTo>
                  <a:lnTo>
                    <a:pt x="48118" y="48112"/>
                  </a:lnTo>
                  <a:lnTo>
                    <a:pt x="54186" y="39178"/>
                  </a:lnTo>
                  <a:lnTo>
                    <a:pt x="56430" y="28225"/>
                  </a:lnTo>
                  <a:lnTo>
                    <a:pt x="54241" y="17261"/>
                  </a:lnTo>
                  <a:lnTo>
                    <a:pt x="48218" y="8296"/>
                  </a:lnTo>
                  <a:lnTo>
                    <a:pt x="39267" y="2240"/>
                  </a:lnTo>
                  <a:lnTo>
                    <a:pt x="28293" y="0"/>
                  </a:lnTo>
                  <a:close/>
                </a:path>
              </a:pathLst>
            </a:custGeom>
            <a:solidFill>
              <a:srgbClr val="1FC9E0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47" name="object 47"/>
          <p:cNvSpPr/>
          <p:nvPr/>
        </p:nvSpPr>
        <p:spPr>
          <a:xfrm>
            <a:off x="3010843" y="2079972"/>
            <a:ext cx="473488" cy="458470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8" name="object 48"/>
          <p:cNvSpPr/>
          <p:nvPr/>
        </p:nvSpPr>
        <p:spPr>
          <a:xfrm>
            <a:off x="2121109" y="2131234"/>
            <a:ext cx="484590" cy="397251"/>
          </a:xfrm>
          <a:prstGeom prst="rect">
            <a:avLst/>
          </a:prstGeom>
          <a:blipFill>
            <a:blip r:embed="rId1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grpSp>
        <p:nvGrpSpPr>
          <p:cNvPr id="49" name="object 49"/>
          <p:cNvGrpSpPr/>
          <p:nvPr/>
        </p:nvGrpSpPr>
        <p:grpSpPr>
          <a:xfrm>
            <a:off x="8090572" y="2113872"/>
            <a:ext cx="435609" cy="432434"/>
            <a:chOff x="8090572" y="2113872"/>
            <a:chExt cx="435609" cy="432434"/>
          </a:xfrm>
        </p:grpSpPr>
        <p:sp>
          <p:nvSpPr>
            <p:cNvPr id="50" name="object 50"/>
            <p:cNvSpPr/>
            <p:nvPr/>
          </p:nvSpPr>
          <p:spPr>
            <a:xfrm>
              <a:off x="8090560" y="2113876"/>
              <a:ext cx="435609" cy="432434"/>
            </a:xfrm>
            <a:custGeom>
              <a:avLst/>
              <a:gdLst/>
              <a:ahLst/>
              <a:cxnLst/>
              <a:rect l="l" t="t" r="r" b="b"/>
              <a:pathLst>
                <a:path w="435609" h="432435">
                  <a:moveTo>
                    <a:pt x="22948" y="57061"/>
                  </a:moveTo>
                  <a:lnTo>
                    <a:pt x="1231" y="57061"/>
                  </a:lnTo>
                  <a:lnTo>
                    <a:pt x="1231" y="71513"/>
                  </a:lnTo>
                  <a:lnTo>
                    <a:pt x="22948" y="71513"/>
                  </a:lnTo>
                  <a:lnTo>
                    <a:pt x="22948" y="57061"/>
                  </a:lnTo>
                  <a:close/>
                </a:path>
                <a:path w="435609" h="432435">
                  <a:moveTo>
                    <a:pt x="30467" y="136461"/>
                  </a:moveTo>
                  <a:lnTo>
                    <a:pt x="15989" y="136461"/>
                  </a:lnTo>
                  <a:lnTo>
                    <a:pt x="15989" y="150914"/>
                  </a:lnTo>
                  <a:lnTo>
                    <a:pt x="30467" y="150914"/>
                  </a:lnTo>
                  <a:lnTo>
                    <a:pt x="30467" y="136461"/>
                  </a:lnTo>
                  <a:close/>
                </a:path>
                <a:path w="435609" h="432435">
                  <a:moveTo>
                    <a:pt x="37617" y="71513"/>
                  </a:moveTo>
                  <a:lnTo>
                    <a:pt x="23228" y="71513"/>
                  </a:lnTo>
                  <a:lnTo>
                    <a:pt x="23228" y="93192"/>
                  </a:lnTo>
                  <a:lnTo>
                    <a:pt x="37617" y="93192"/>
                  </a:lnTo>
                  <a:lnTo>
                    <a:pt x="37617" y="71513"/>
                  </a:lnTo>
                  <a:close/>
                </a:path>
                <a:path w="435609" h="432435">
                  <a:moveTo>
                    <a:pt x="37617" y="35471"/>
                  </a:moveTo>
                  <a:lnTo>
                    <a:pt x="23228" y="35471"/>
                  </a:lnTo>
                  <a:lnTo>
                    <a:pt x="23228" y="57061"/>
                  </a:lnTo>
                  <a:lnTo>
                    <a:pt x="37617" y="57061"/>
                  </a:lnTo>
                  <a:lnTo>
                    <a:pt x="37617" y="35471"/>
                  </a:lnTo>
                  <a:close/>
                </a:path>
                <a:path w="435609" h="432435">
                  <a:moveTo>
                    <a:pt x="59334" y="57061"/>
                  </a:moveTo>
                  <a:lnTo>
                    <a:pt x="37617" y="57061"/>
                  </a:lnTo>
                  <a:lnTo>
                    <a:pt x="37617" y="71513"/>
                  </a:lnTo>
                  <a:lnTo>
                    <a:pt x="59334" y="71513"/>
                  </a:lnTo>
                  <a:lnTo>
                    <a:pt x="59334" y="57061"/>
                  </a:lnTo>
                  <a:close/>
                </a:path>
                <a:path w="435609" h="432435">
                  <a:moveTo>
                    <a:pt x="73812" y="186956"/>
                  </a:moveTo>
                  <a:lnTo>
                    <a:pt x="59334" y="186956"/>
                  </a:lnTo>
                  <a:lnTo>
                    <a:pt x="59334" y="201409"/>
                  </a:lnTo>
                  <a:lnTo>
                    <a:pt x="73812" y="201409"/>
                  </a:lnTo>
                  <a:lnTo>
                    <a:pt x="73812" y="186956"/>
                  </a:lnTo>
                  <a:close/>
                </a:path>
                <a:path w="435609" h="432435">
                  <a:moveTo>
                    <a:pt x="109728" y="57061"/>
                  </a:moveTo>
                  <a:lnTo>
                    <a:pt x="95250" y="57061"/>
                  </a:lnTo>
                  <a:lnTo>
                    <a:pt x="95250" y="71513"/>
                  </a:lnTo>
                  <a:lnTo>
                    <a:pt x="109728" y="71513"/>
                  </a:lnTo>
                  <a:lnTo>
                    <a:pt x="109728" y="57061"/>
                  </a:lnTo>
                  <a:close/>
                </a:path>
                <a:path w="435609" h="432435">
                  <a:moveTo>
                    <a:pt x="109918" y="129235"/>
                  </a:moveTo>
                  <a:lnTo>
                    <a:pt x="88290" y="129235"/>
                  </a:lnTo>
                  <a:lnTo>
                    <a:pt x="88290" y="143687"/>
                  </a:lnTo>
                  <a:lnTo>
                    <a:pt x="109918" y="143687"/>
                  </a:lnTo>
                  <a:lnTo>
                    <a:pt x="109918" y="129235"/>
                  </a:lnTo>
                  <a:close/>
                </a:path>
                <a:path w="435609" h="432435">
                  <a:moveTo>
                    <a:pt x="124396" y="143687"/>
                  </a:moveTo>
                  <a:lnTo>
                    <a:pt x="109918" y="143687"/>
                  </a:lnTo>
                  <a:lnTo>
                    <a:pt x="109918" y="165277"/>
                  </a:lnTo>
                  <a:lnTo>
                    <a:pt x="124396" y="165277"/>
                  </a:lnTo>
                  <a:lnTo>
                    <a:pt x="124396" y="143687"/>
                  </a:lnTo>
                  <a:close/>
                </a:path>
                <a:path w="435609" h="432435">
                  <a:moveTo>
                    <a:pt x="124396" y="107556"/>
                  </a:moveTo>
                  <a:lnTo>
                    <a:pt x="109918" y="107556"/>
                  </a:lnTo>
                  <a:lnTo>
                    <a:pt x="109918" y="129235"/>
                  </a:lnTo>
                  <a:lnTo>
                    <a:pt x="124396" y="129235"/>
                  </a:lnTo>
                  <a:lnTo>
                    <a:pt x="124396" y="107556"/>
                  </a:lnTo>
                  <a:close/>
                </a:path>
                <a:path w="435609" h="432435">
                  <a:moveTo>
                    <a:pt x="146113" y="129235"/>
                  </a:moveTo>
                  <a:lnTo>
                    <a:pt x="124396" y="129235"/>
                  </a:lnTo>
                  <a:lnTo>
                    <a:pt x="124396" y="143687"/>
                  </a:lnTo>
                  <a:lnTo>
                    <a:pt x="146113" y="143687"/>
                  </a:lnTo>
                  <a:lnTo>
                    <a:pt x="146113" y="129235"/>
                  </a:lnTo>
                  <a:close/>
                </a:path>
                <a:path w="435609" h="432435">
                  <a:moveTo>
                    <a:pt x="260134" y="165595"/>
                  </a:moveTo>
                  <a:lnTo>
                    <a:pt x="254495" y="159880"/>
                  </a:lnTo>
                  <a:lnTo>
                    <a:pt x="249072" y="159842"/>
                  </a:lnTo>
                  <a:lnTo>
                    <a:pt x="249072" y="171526"/>
                  </a:lnTo>
                  <a:lnTo>
                    <a:pt x="249072" y="174472"/>
                  </a:lnTo>
                  <a:lnTo>
                    <a:pt x="245503" y="174472"/>
                  </a:lnTo>
                  <a:lnTo>
                    <a:pt x="245503" y="171526"/>
                  </a:lnTo>
                  <a:lnTo>
                    <a:pt x="246303" y="170713"/>
                  </a:lnTo>
                  <a:lnTo>
                    <a:pt x="248272" y="170713"/>
                  </a:lnTo>
                  <a:lnTo>
                    <a:pt x="249072" y="171526"/>
                  </a:lnTo>
                  <a:lnTo>
                    <a:pt x="249072" y="159842"/>
                  </a:lnTo>
                  <a:lnTo>
                    <a:pt x="240461" y="159778"/>
                  </a:lnTo>
                  <a:lnTo>
                    <a:pt x="234746" y="165417"/>
                  </a:lnTo>
                  <a:lnTo>
                    <a:pt x="234696" y="179463"/>
                  </a:lnTo>
                  <a:lnTo>
                    <a:pt x="240322" y="185115"/>
                  </a:lnTo>
                  <a:lnTo>
                    <a:pt x="254304" y="185216"/>
                  </a:lnTo>
                  <a:lnTo>
                    <a:pt x="260019" y="179590"/>
                  </a:lnTo>
                  <a:lnTo>
                    <a:pt x="260057" y="174472"/>
                  </a:lnTo>
                  <a:lnTo>
                    <a:pt x="260096" y="170713"/>
                  </a:lnTo>
                  <a:lnTo>
                    <a:pt x="260134" y="165595"/>
                  </a:lnTo>
                  <a:close/>
                </a:path>
                <a:path w="435609" h="432435">
                  <a:moveTo>
                    <a:pt x="310476" y="208635"/>
                  </a:moveTo>
                  <a:lnTo>
                    <a:pt x="299656" y="208635"/>
                  </a:lnTo>
                  <a:lnTo>
                    <a:pt x="299656" y="217601"/>
                  </a:lnTo>
                  <a:lnTo>
                    <a:pt x="292379" y="224866"/>
                  </a:lnTo>
                  <a:lnTo>
                    <a:pt x="274421" y="224866"/>
                  </a:lnTo>
                  <a:lnTo>
                    <a:pt x="267131" y="217601"/>
                  </a:lnTo>
                  <a:lnTo>
                    <a:pt x="267131" y="208635"/>
                  </a:lnTo>
                  <a:lnTo>
                    <a:pt x="256311" y="208635"/>
                  </a:lnTo>
                  <a:lnTo>
                    <a:pt x="258432" y="219125"/>
                  </a:lnTo>
                  <a:lnTo>
                    <a:pt x="264210" y="227711"/>
                  </a:lnTo>
                  <a:lnTo>
                    <a:pt x="272796" y="233514"/>
                  </a:lnTo>
                  <a:lnTo>
                    <a:pt x="283298" y="235661"/>
                  </a:lnTo>
                  <a:lnTo>
                    <a:pt x="293852" y="233540"/>
                  </a:lnTo>
                  <a:lnTo>
                    <a:pt x="302488" y="227749"/>
                  </a:lnTo>
                  <a:lnTo>
                    <a:pt x="308317" y="219163"/>
                  </a:lnTo>
                  <a:lnTo>
                    <a:pt x="310476" y="208635"/>
                  </a:lnTo>
                  <a:close/>
                </a:path>
                <a:path w="435609" h="432435">
                  <a:moveTo>
                    <a:pt x="332295" y="165506"/>
                  </a:moveTo>
                  <a:lnTo>
                    <a:pt x="326605" y="159829"/>
                  </a:lnTo>
                  <a:lnTo>
                    <a:pt x="321386" y="159829"/>
                  </a:lnTo>
                  <a:lnTo>
                    <a:pt x="321386" y="171526"/>
                  </a:lnTo>
                  <a:lnTo>
                    <a:pt x="321386" y="174472"/>
                  </a:lnTo>
                  <a:lnTo>
                    <a:pt x="317804" y="174472"/>
                  </a:lnTo>
                  <a:lnTo>
                    <a:pt x="317804" y="171526"/>
                  </a:lnTo>
                  <a:lnTo>
                    <a:pt x="318604" y="170713"/>
                  </a:lnTo>
                  <a:lnTo>
                    <a:pt x="320586" y="170713"/>
                  </a:lnTo>
                  <a:lnTo>
                    <a:pt x="321386" y="171526"/>
                  </a:lnTo>
                  <a:lnTo>
                    <a:pt x="321386" y="159829"/>
                  </a:lnTo>
                  <a:lnTo>
                    <a:pt x="312585" y="159829"/>
                  </a:lnTo>
                  <a:lnTo>
                    <a:pt x="306908" y="165506"/>
                  </a:lnTo>
                  <a:lnTo>
                    <a:pt x="306895" y="179501"/>
                  </a:lnTo>
                  <a:lnTo>
                    <a:pt x="312445" y="185115"/>
                  </a:lnTo>
                  <a:lnTo>
                    <a:pt x="319405" y="185166"/>
                  </a:lnTo>
                  <a:lnTo>
                    <a:pt x="326605" y="185166"/>
                  </a:lnTo>
                  <a:lnTo>
                    <a:pt x="332295" y="179501"/>
                  </a:lnTo>
                  <a:lnTo>
                    <a:pt x="332295" y="174472"/>
                  </a:lnTo>
                  <a:lnTo>
                    <a:pt x="332295" y="170713"/>
                  </a:lnTo>
                  <a:lnTo>
                    <a:pt x="332295" y="165506"/>
                  </a:lnTo>
                  <a:close/>
                </a:path>
                <a:path w="435609" h="432435">
                  <a:moveTo>
                    <a:pt x="435508" y="425399"/>
                  </a:moveTo>
                  <a:lnTo>
                    <a:pt x="435152" y="423265"/>
                  </a:lnTo>
                  <a:lnTo>
                    <a:pt x="434022" y="417817"/>
                  </a:lnTo>
                  <a:lnTo>
                    <a:pt x="425831" y="378409"/>
                  </a:lnTo>
                  <a:lnTo>
                    <a:pt x="419354" y="347243"/>
                  </a:lnTo>
                  <a:lnTo>
                    <a:pt x="423341" y="341058"/>
                  </a:lnTo>
                  <a:lnTo>
                    <a:pt x="426491" y="334352"/>
                  </a:lnTo>
                  <a:lnTo>
                    <a:pt x="428764" y="327355"/>
                  </a:lnTo>
                  <a:lnTo>
                    <a:pt x="428866" y="325564"/>
                  </a:lnTo>
                  <a:lnTo>
                    <a:pt x="429323" y="324065"/>
                  </a:lnTo>
                  <a:lnTo>
                    <a:pt x="430136" y="321995"/>
                  </a:lnTo>
                  <a:lnTo>
                    <a:pt x="430733" y="320306"/>
                  </a:lnTo>
                  <a:lnTo>
                    <a:pt x="434670" y="305130"/>
                  </a:lnTo>
                  <a:lnTo>
                    <a:pt x="433616" y="290931"/>
                  </a:lnTo>
                  <a:lnTo>
                    <a:pt x="433514" y="289814"/>
                  </a:lnTo>
                  <a:lnTo>
                    <a:pt x="427609" y="275755"/>
                  </a:lnTo>
                  <a:lnTo>
                    <a:pt x="420738" y="268008"/>
                  </a:lnTo>
                  <a:lnTo>
                    <a:pt x="420738" y="302869"/>
                  </a:lnTo>
                  <a:lnTo>
                    <a:pt x="420497" y="306895"/>
                  </a:lnTo>
                  <a:lnTo>
                    <a:pt x="419417" y="311315"/>
                  </a:lnTo>
                  <a:lnTo>
                    <a:pt x="417576" y="315429"/>
                  </a:lnTo>
                  <a:lnTo>
                    <a:pt x="416661" y="317779"/>
                  </a:lnTo>
                  <a:lnTo>
                    <a:pt x="415823" y="320306"/>
                  </a:lnTo>
                  <a:lnTo>
                    <a:pt x="415315" y="321995"/>
                  </a:lnTo>
                  <a:lnTo>
                    <a:pt x="415315" y="324065"/>
                  </a:lnTo>
                  <a:lnTo>
                    <a:pt x="414947" y="321995"/>
                  </a:lnTo>
                  <a:lnTo>
                    <a:pt x="413854" y="315925"/>
                  </a:lnTo>
                  <a:lnTo>
                    <a:pt x="407873" y="309321"/>
                  </a:lnTo>
                  <a:lnTo>
                    <a:pt x="399897" y="307073"/>
                  </a:lnTo>
                  <a:lnTo>
                    <a:pt x="327621" y="289534"/>
                  </a:lnTo>
                  <a:lnTo>
                    <a:pt x="327583" y="261277"/>
                  </a:lnTo>
                  <a:lnTo>
                    <a:pt x="327583" y="254622"/>
                  </a:lnTo>
                  <a:lnTo>
                    <a:pt x="327799" y="254457"/>
                  </a:lnTo>
                  <a:lnTo>
                    <a:pt x="345694" y="240703"/>
                  </a:lnTo>
                  <a:lnTo>
                    <a:pt x="359346" y="222872"/>
                  </a:lnTo>
                  <a:lnTo>
                    <a:pt x="367944" y="202158"/>
                  </a:lnTo>
                  <a:lnTo>
                    <a:pt x="370903" y="179730"/>
                  </a:lnTo>
                  <a:lnTo>
                    <a:pt x="370928" y="143687"/>
                  </a:lnTo>
                  <a:lnTo>
                    <a:pt x="377329" y="143687"/>
                  </a:lnTo>
                  <a:lnTo>
                    <a:pt x="377329" y="129235"/>
                  </a:lnTo>
                  <a:lnTo>
                    <a:pt x="356641" y="129235"/>
                  </a:lnTo>
                  <a:lnTo>
                    <a:pt x="355892" y="129108"/>
                  </a:lnTo>
                  <a:lnTo>
                    <a:pt x="355892" y="143598"/>
                  </a:lnTo>
                  <a:lnTo>
                    <a:pt x="355892" y="179730"/>
                  </a:lnTo>
                  <a:lnTo>
                    <a:pt x="351231" y="208000"/>
                  </a:lnTo>
                  <a:lnTo>
                    <a:pt x="336575" y="231482"/>
                  </a:lnTo>
                  <a:lnTo>
                    <a:pt x="314159" y="247777"/>
                  </a:lnTo>
                  <a:lnTo>
                    <a:pt x="312267" y="248234"/>
                  </a:lnTo>
                  <a:lnTo>
                    <a:pt x="312267" y="261277"/>
                  </a:lnTo>
                  <a:lnTo>
                    <a:pt x="312140" y="298919"/>
                  </a:lnTo>
                  <a:lnTo>
                    <a:pt x="283298" y="321995"/>
                  </a:lnTo>
                  <a:lnTo>
                    <a:pt x="279666" y="319087"/>
                  </a:lnTo>
                  <a:lnTo>
                    <a:pt x="254431" y="298919"/>
                  </a:lnTo>
                  <a:lnTo>
                    <a:pt x="254431" y="261378"/>
                  </a:lnTo>
                  <a:lnTo>
                    <a:pt x="261480" y="263537"/>
                  </a:lnTo>
                  <a:lnTo>
                    <a:pt x="268655" y="265087"/>
                  </a:lnTo>
                  <a:lnTo>
                    <a:pt x="275945" y="266026"/>
                  </a:lnTo>
                  <a:lnTo>
                    <a:pt x="283298" y="266344"/>
                  </a:lnTo>
                  <a:lnTo>
                    <a:pt x="290690" y="266014"/>
                  </a:lnTo>
                  <a:lnTo>
                    <a:pt x="298005" y="265049"/>
                  </a:lnTo>
                  <a:lnTo>
                    <a:pt x="305206" y="263474"/>
                  </a:lnTo>
                  <a:lnTo>
                    <a:pt x="311962" y="261378"/>
                  </a:lnTo>
                  <a:lnTo>
                    <a:pt x="312267" y="261277"/>
                  </a:lnTo>
                  <a:lnTo>
                    <a:pt x="312267" y="248234"/>
                  </a:lnTo>
                  <a:lnTo>
                    <a:pt x="286245" y="254457"/>
                  </a:lnTo>
                  <a:lnTo>
                    <a:pt x="257911" y="249796"/>
                  </a:lnTo>
                  <a:lnTo>
                    <a:pt x="234378" y="235165"/>
                  </a:lnTo>
                  <a:lnTo>
                    <a:pt x="218071" y="212801"/>
                  </a:lnTo>
                  <a:lnTo>
                    <a:pt x="211378" y="184937"/>
                  </a:lnTo>
                  <a:lnTo>
                    <a:pt x="211378" y="143687"/>
                  </a:lnTo>
                  <a:lnTo>
                    <a:pt x="262432" y="143687"/>
                  </a:lnTo>
                  <a:lnTo>
                    <a:pt x="276669" y="141300"/>
                  </a:lnTo>
                  <a:lnTo>
                    <a:pt x="289039" y="134594"/>
                  </a:lnTo>
                  <a:lnTo>
                    <a:pt x="298615" y="124307"/>
                  </a:lnTo>
                  <a:lnTo>
                    <a:pt x="304457" y="111125"/>
                  </a:lnTo>
                  <a:lnTo>
                    <a:pt x="312356" y="83616"/>
                  </a:lnTo>
                  <a:lnTo>
                    <a:pt x="321754" y="116370"/>
                  </a:lnTo>
                  <a:lnTo>
                    <a:pt x="326466" y="127203"/>
                  </a:lnTo>
                  <a:lnTo>
                    <a:pt x="334213" y="135737"/>
                  </a:lnTo>
                  <a:lnTo>
                    <a:pt x="344271" y="141401"/>
                  </a:lnTo>
                  <a:lnTo>
                    <a:pt x="355892" y="143598"/>
                  </a:lnTo>
                  <a:lnTo>
                    <a:pt x="355892" y="129108"/>
                  </a:lnTo>
                  <a:lnTo>
                    <a:pt x="349440" y="127990"/>
                  </a:lnTo>
                  <a:lnTo>
                    <a:pt x="343204" y="124561"/>
                  </a:lnTo>
                  <a:lnTo>
                    <a:pt x="327329" y="83616"/>
                  </a:lnTo>
                  <a:lnTo>
                    <a:pt x="318465" y="51968"/>
                  </a:lnTo>
                  <a:lnTo>
                    <a:pt x="315595" y="49809"/>
                  </a:lnTo>
                  <a:lnTo>
                    <a:pt x="309130" y="49872"/>
                  </a:lnTo>
                  <a:lnTo>
                    <a:pt x="306311" y="52006"/>
                  </a:lnTo>
                  <a:lnTo>
                    <a:pt x="305396" y="55092"/>
                  </a:lnTo>
                  <a:lnTo>
                    <a:pt x="290537" y="107365"/>
                  </a:lnTo>
                  <a:lnTo>
                    <a:pt x="286639" y="116230"/>
                  </a:lnTo>
                  <a:lnTo>
                    <a:pt x="280212" y="123164"/>
                  </a:lnTo>
                  <a:lnTo>
                    <a:pt x="271907" y="127660"/>
                  </a:lnTo>
                  <a:lnTo>
                    <a:pt x="262331" y="129235"/>
                  </a:lnTo>
                  <a:lnTo>
                    <a:pt x="189280" y="129235"/>
                  </a:lnTo>
                  <a:lnTo>
                    <a:pt x="189280" y="143687"/>
                  </a:lnTo>
                  <a:lnTo>
                    <a:pt x="196519" y="143687"/>
                  </a:lnTo>
                  <a:lnTo>
                    <a:pt x="196519" y="179730"/>
                  </a:lnTo>
                  <a:lnTo>
                    <a:pt x="199504" y="202336"/>
                  </a:lnTo>
                  <a:lnTo>
                    <a:pt x="208127" y="223088"/>
                  </a:lnTo>
                  <a:lnTo>
                    <a:pt x="221754" y="240893"/>
                  </a:lnTo>
                  <a:lnTo>
                    <a:pt x="239864" y="254800"/>
                  </a:lnTo>
                  <a:lnTo>
                    <a:pt x="239864" y="289623"/>
                  </a:lnTo>
                  <a:lnTo>
                    <a:pt x="163893" y="307365"/>
                  </a:lnTo>
                  <a:lnTo>
                    <a:pt x="157899" y="309143"/>
                  </a:lnTo>
                  <a:lnTo>
                    <a:pt x="152958" y="313423"/>
                  </a:lnTo>
                  <a:lnTo>
                    <a:pt x="150355" y="319087"/>
                  </a:lnTo>
                  <a:lnTo>
                    <a:pt x="147599" y="313855"/>
                  </a:lnTo>
                  <a:lnTo>
                    <a:pt x="146151" y="308025"/>
                  </a:lnTo>
                  <a:lnTo>
                    <a:pt x="146151" y="301917"/>
                  </a:lnTo>
                  <a:lnTo>
                    <a:pt x="148958" y="288074"/>
                  </a:lnTo>
                  <a:lnTo>
                    <a:pt x="156692" y="276618"/>
                  </a:lnTo>
                  <a:lnTo>
                    <a:pt x="168173" y="268897"/>
                  </a:lnTo>
                  <a:lnTo>
                    <a:pt x="182219" y="266065"/>
                  </a:lnTo>
                  <a:lnTo>
                    <a:pt x="186220" y="266065"/>
                  </a:lnTo>
                  <a:lnTo>
                    <a:pt x="189458" y="262839"/>
                  </a:lnTo>
                  <a:lnTo>
                    <a:pt x="189420" y="254800"/>
                  </a:lnTo>
                  <a:lnTo>
                    <a:pt x="186220" y="251612"/>
                  </a:lnTo>
                  <a:lnTo>
                    <a:pt x="160502" y="251612"/>
                  </a:lnTo>
                  <a:lnTo>
                    <a:pt x="152539" y="250977"/>
                  </a:lnTo>
                  <a:lnTo>
                    <a:pt x="146596" y="244005"/>
                  </a:lnTo>
                  <a:lnTo>
                    <a:pt x="147815" y="228981"/>
                  </a:lnTo>
                  <a:lnTo>
                    <a:pt x="153428" y="223367"/>
                  </a:lnTo>
                  <a:lnTo>
                    <a:pt x="160502" y="222796"/>
                  </a:lnTo>
                  <a:lnTo>
                    <a:pt x="171742" y="222796"/>
                  </a:lnTo>
                  <a:lnTo>
                    <a:pt x="174980" y="219570"/>
                  </a:lnTo>
                  <a:lnTo>
                    <a:pt x="174980" y="125298"/>
                  </a:lnTo>
                  <a:lnTo>
                    <a:pt x="182473" y="83578"/>
                  </a:lnTo>
                  <a:lnTo>
                    <a:pt x="204292" y="48869"/>
                  </a:lnTo>
                  <a:lnTo>
                    <a:pt x="237312" y="24511"/>
                  </a:lnTo>
                  <a:lnTo>
                    <a:pt x="278409" y="13893"/>
                  </a:lnTo>
                  <a:lnTo>
                    <a:pt x="288848" y="13893"/>
                  </a:lnTo>
                  <a:lnTo>
                    <a:pt x="329946" y="24511"/>
                  </a:lnTo>
                  <a:lnTo>
                    <a:pt x="362978" y="48869"/>
                  </a:lnTo>
                  <a:lnTo>
                    <a:pt x="384797" y="83578"/>
                  </a:lnTo>
                  <a:lnTo>
                    <a:pt x="392277" y="125298"/>
                  </a:lnTo>
                  <a:lnTo>
                    <a:pt x="392277" y="219849"/>
                  </a:lnTo>
                  <a:lnTo>
                    <a:pt x="395516" y="223088"/>
                  </a:lnTo>
                  <a:lnTo>
                    <a:pt x="406755" y="223088"/>
                  </a:lnTo>
                  <a:lnTo>
                    <a:pt x="414731" y="223735"/>
                  </a:lnTo>
                  <a:lnTo>
                    <a:pt x="420662" y="230695"/>
                  </a:lnTo>
                  <a:lnTo>
                    <a:pt x="419455" y="245719"/>
                  </a:lnTo>
                  <a:lnTo>
                    <a:pt x="413829" y="251320"/>
                  </a:lnTo>
                  <a:lnTo>
                    <a:pt x="406755" y="251891"/>
                  </a:lnTo>
                  <a:lnTo>
                    <a:pt x="380669" y="251891"/>
                  </a:lnTo>
                  <a:lnTo>
                    <a:pt x="377418" y="255130"/>
                  </a:lnTo>
                  <a:lnTo>
                    <a:pt x="377418" y="263118"/>
                  </a:lnTo>
                  <a:lnTo>
                    <a:pt x="380669" y="266344"/>
                  </a:lnTo>
                  <a:lnTo>
                    <a:pt x="384657" y="266344"/>
                  </a:lnTo>
                  <a:lnTo>
                    <a:pt x="398716" y="269176"/>
                  </a:lnTo>
                  <a:lnTo>
                    <a:pt x="410197" y="276898"/>
                  </a:lnTo>
                  <a:lnTo>
                    <a:pt x="417931" y="288353"/>
                  </a:lnTo>
                  <a:lnTo>
                    <a:pt x="420674" y="301917"/>
                  </a:lnTo>
                  <a:lnTo>
                    <a:pt x="420738" y="302869"/>
                  </a:lnTo>
                  <a:lnTo>
                    <a:pt x="420738" y="268008"/>
                  </a:lnTo>
                  <a:lnTo>
                    <a:pt x="417195" y="264007"/>
                  </a:lnTo>
                  <a:lnTo>
                    <a:pt x="424561" y="259626"/>
                  </a:lnTo>
                  <a:lnTo>
                    <a:pt x="430237" y="253441"/>
                  </a:lnTo>
                  <a:lnTo>
                    <a:pt x="433895" y="245897"/>
                  </a:lnTo>
                  <a:lnTo>
                    <a:pt x="435241" y="237439"/>
                  </a:lnTo>
                  <a:lnTo>
                    <a:pt x="432955" y="226250"/>
                  </a:lnTo>
                  <a:lnTo>
                    <a:pt x="426758" y="217106"/>
                  </a:lnTo>
                  <a:lnTo>
                    <a:pt x="417601" y="210921"/>
                  </a:lnTo>
                  <a:lnTo>
                    <a:pt x="406387" y="208635"/>
                  </a:lnTo>
                  <a:lnTo>
                    <a:pt x="406387" y="125298"/>
                  </a:lnTo>
                  <a:lnTo>
                    <a:pt x="397738" y="78320"/>
                  </a:lnTo>
                  <a:lnTo>
                    <a:pt x="373024" y="39281"/>
                  </a:lnTo>
                  <a:lnTo>
                    <a:pt x="338442" y="13893"/>
                  </a:lnTo>
                  <a:lnTo>
                    <a:pt x="289407" y="0"/>
                  </a:lnTo>
                  <a:lnTo>
                    <a:pt x="277469" y="0"/>
                  </a:lnTo>
                  <a:lnTo>
                    <a:pt x="231025" y="11963"/>
                  </a:lnTo>
                  <a:lnTo>
                    <a:pt x="193700" y="39446"/>
                  </a:lnTo>
                  <a:lnTo>
                    <a:pt x="169011" y="78651"/>
                  </a:lnTo>
                  <a:lnTo>
                    <a:pt x="160591" y="125298"/>
                  </a:lnTo>
                  <a:lnTo>
                    <a:pt x="160502" y="209105"/>
                  </a:lnTo>
                  <a:lnTo>
                    <a:pt x="149250" y="211467"/>
                  </a:lnTo>
                  <a:lnTo>
                    <a:pt x="140093" y="217741"/>
                  </a:lnTo>
                  <a:lnTo>
                    <a:pt x="133972" y="226974"/>
                  </a:lnTo>
                  <a:lnTo>
                    <a:pt x="131775" y="238252"/>
                  </a:lnTo>
                  <a:lnTo>
                    <a:pt x="133070" y="246557"/>
                  </a:lnTo>
                  <a:lnTo>
                    <a:pt x="136626" y="254012"/>
                  </a:lnTo>
                  <a:lnTo>
                    <a:pt x="142138" y="260159"/>
                  </a:lnTo>
                  <a:lnTo>
                    <a:pt x="149313" y="264566"/>
                  </a:lnTo>
                  <a:lnTo>
                    <a:pt x="141820" y="272516"/>
                  </a:lnTo>
                  <a:lnTo>
                    <a:pt x="136271" y="281774"/>
                  </a:lnTo>
                  <a:lnTo>
                    <a:pt x="132829" y="292011"/>
                  </a:lnTo>
                  <a:lnTo>
                    <a:pt x="131737" y="301917"/>
                  </a:lnTo>
                  <a:lnTo>
                    <a:pt x="131673" y="311315"/>
                  </a:lnTo>
                  <a:lnTo>
                    <a:pt x="133756" y="319620"/>
                  </a:lnTo>
                  <a:lnTo>
                    <a:pt x="137706" y="326974"/>
                  </a:lnTo>
                  <a:lnTo>
                    <a:pt x="137807" y="327355"/>
                  </a:lnTo>
                  <a:lnTo>
                    <a:pt x="139192" y="333590"/>
                  </a:lnTo>
                  <a:lnTo>
                    <a:pt x="141465" y="339902"/>
                  </a:lnTo>
                  <a:lnTo>
                    <a:pt x="144526" y="345833"/>
                  </a:lnTo>
                  <a:lnTo>
                    <a:pt x="141325" y="360819"/>
                  </a:lnTo>
                  <a:lnTo>
                    <a:pt x="141325" y="417537"/>
                  </a:lnTo>
                  <a:lnTo>
                    <a:pt x="93751" y="417817"/>
                  </a:lnTo>
                  <a:lnTo>
                    <a:pt x="65760" y="320281"/>
                  </a:lnTo>
                  <a:lnTo>
                    <a:pt x="64541" y="318731"/>
                  </a:lnTo>
                  <a:lnTo>
                    <a:pt x="62903" y="317779"/>
                  </a:lnTo>
                  <a:lnTo>
                    <a:pt x="19367" y="293001"/>
                  </a:lnTo>
                  <a:lnTo>
                    <a:pt x="17272" y="291769"/>
                  </a:lnTo>
                  <a:lnTo>
                    <a:pt x="16040" y="289623"/>
                  </a:lnTo>
                  <a:lnTo>
                    <a:pt x="15938" y="285584"/>
                  </a:lnTo>
                  <a:lnTo>
                    <a:pt x="15963" y="284721"/>
                  </a:lnTo>
                  <a:lnTo>
                    <a:pt x="17056" y="282676"/>
                  </a:lnTo>
                  <a:lnTo>
                    <a:pt x="18999" y="281457"/>
                  </a:lnTo>
                  <a:lnTo>
                    <a:pt x="20828" y="280149"/>
                  </a:lnTo>
                  <a:lnTo>
                    <a:pt x="23202" y="279869"/>
                  </a:lnTo>
                  <a:lnTo>
                    <a:pt x="78320" y="301917"/>
                  </a:lnTo>
                  <a:lnTo>
                    <a:pt x="80937" y="302869"/>
                  </a:lnTo>
                  <a:lnTo>
                    <a:pt x="83858" y="302260"/>
                  </a:lnTo>
                  <a:lnTo>
                    <a:pt x="85852" y="300316"/>
                  </a:lnTo>
                  <a:lnTo>
                    <a:pt x="94780" y="290931"/>
                  </a:lnTo>
                  <a:lnTo>
                    <a:pt x="95885" y="289814"/>
                  </a:lnTo>
                  <a:lnTo>
                    <a:pt x="97612" y="289534"/>
                  </a:lnTo>
                  <a:lnTo>
                    <a:pt x="100457" y="291033"/>
                  </a:lnTo>
                  <a:lnTo>
                    <a:pt x="101257" y="292620"/>
                  </a:lnTo>
                  <a:lnTo>
                    <a:pt x="100990" y="294220"/>
                  </a:lnTo>
                  <a:lnTo>
                    <a:pt x="95046" y="323875"/>
                  </a:lnTo>
                  <a:lnTo>
                    <a:pt x="95059" y="324065"/>
                  </a:lnTo>
                  <a:lnTo>
                    <a:pt x="95262" y="325564"/>
                  </a:lnTo>
                  <a:lnTo>
                    <a:pt x="96050" y="327075"/>
                  </a:lnTo>
                  <a:lnTo>
                    <a:pt x="141325" y="417537"/>
                  </a:lnTo>
                  <a:lnTo>
                    <a:pt x="141325" y="360819"/>
                  </a:lnTo>
                  <a:lnTo>
                    <a:pt x="137566" y="378409"/>
                  </a:lnTo>
                  <a:lnTo>
                    <a:pt x="110299" y="323875"/>
                  </a:lnTo>
                  <a:lnTo>
                    <a:pt x="115366" y="298348"/>
                  </a:lnTo>
                  <a:lnTo>
                    <a:pt x="115658" y="291769"/>
                  </a:lnTo>
                  <a:lnTo>
                    <a:pt x="115582" y="290931"/>
                  </a:lnTo>
                  <a:lnTo>
                    <a:pt x="115074" y="289534"/>
                  </a:lnTo>
                  <a:lnTo>
                    <a:pt x="114185" y="287083"/>
                  </a:lnTo>
                  <a:lnTo>
                    <a:pt x="113309" y="284721"/>
                  </a:lnTo>
                  <a:lnTo>
                    <a:pt x="108673" y="279590"/>
                  </a:lnTo>
                  <a:lnTo>
                    <a:pt x="102196" y="276529"/>
                  </a:lnTo>
                  <a:lnTo>
                    <a:pt x="95923" y="274980"/>
                  </a:lnTo>
                  <a:lnTo>
                    <a:pt x="89281" y="276898"/>
                  </a:lnTo>
                  <a:lnTo>
                    <a:pt x="84810" y="281546"/>
                  </a:lnTo>
                  <a:lnTo>
                    <a:pt x="79273" y="287083"/>
                  </a:lnTo>
                  <a:lnTo>
                    <a:pt x="61112" y="279869"/>
                  </a:lnTo>
                  <a:lnTo>
                    <a:pt x="30657" y="267754"/>
                  </a:lnTo>
                  <a:lnTo>
                    <a:pt x="22491" y="265607"/>
                  </a:lnTo>
                  <a:lnTo>
                    <a:pt x="14401" y="266700"/>
                  </a:lnTo>
                  <a:lnTo>
                    <a:pt x="7327" y="270751"/>
                  </a:lnTo>
                  <a:lnTo>
                    <a:pt x="2171" y="277418"/>
                  </a:lnTo>
                  <a:lnTo>
                    <a:pt x="0" y="285584"/>
                  </a:lnTo>
                  <a:lnTo>
                    <a:pt x="1104" y="293649"/>
                  </a:lnTo>
                  <a:lnTo>
                    <a:pt x="5156" y="300710"/>
                  </a:lnTo>
                  <a:lnTo>
                    <a:pt x="11849" y="305854"/>
                  </a:lnTo>
                  <a:lnTo>
                    <a:pt x="53225" y="328472"/>
                  </a:lnTo>
                  <a:lnTo>
                    <a:pt x="81432" y="426643"/>
                  </a:lnTo>
                  <a:lnTo>
                    <a:pt x="82283" y="429768"/>
                  </a:lnTo>
                  <a:lnTo>
                    <a:pt x="85140" y="431927"/>
                  </a:lnTo>
                  <a:lnTo>
                    <a:pt x="430199" y="431901"/>
                  </a:lnTo>
                  <a:lnTo>
                    <a:pt x="432257" y="430949"/>
                  </a:lnTo>
                  <a:lnTo>
                    <a:pt x="433654" y="429272"/>
                  </a:lnTo>
                  <a:lnTo>
                    <a:pt x="434975" y="427570"/>
                  </a:lnTo>
                  <a:lnTo>
                    <a:pt x="435508" y="425399"/>
                  </a:lnTo>
                  <a:close/>
                </a:path>
              </a:pathLst>
            </a:custGeom>
            <a:solidFill>
              <a:srgbClr val="1A294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1" name="object 51"/>
            <p:cNvSpPr/>
            <p:nvPr/>
          </p:nvSpPr>
          <p:spPr>
            <a:xfrm>
              <a:off x="8238566" y="2418040"/>
              <a:ext cx="271357" cy="114215"/>
            </a:xfrm>
            <a:prstGeom prst="rect">
              <a:avLst/>
            </a:prstGeom>
            <a:blipFill>
              <a:blip r:embed="rId1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52" name="object 52"/>
          <p:cNvGrpSpPr/>
          <p:nvPr/>
        </p:nvGrpSpPr>
        <p:grpSpPr>
          <a:xfrm>
            <a:off x="7210583" y="2053347"/>
            <a:ext cx="500380" cy="419734"/>
            <a:chOff x="7210583" y="2053347"/>
            <a:chExt cx="500380" cy="419734"/>
          </a:xfrm>
        </p:grpSpPr>
        <p:sp>
          <p:nvSpPr>
            <p:cNvPr id="53" name="object 53"/>
            <p:cNvSpPr/>
            <p:nvPr/>
          </p:nvSpPr>
          <p:spPr>
            <a:xfrm>
              <a:off x="7507522" y="2095947"/>
              <a:ext cx="81419" cy="88125"/>
            </a:xfrm>
            <a:prstGeom prst="rect">
              <a:avLst/>
            </a:prstGeom>
            <a:blipFill>
              <a:blip r:embed="rId1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  <p:sp>
          <p:nvSpPr>
            <p:cNvPr id="54" name="object 54"/>
            <p:cNvSpPr/>
            <p:nvPr/>
          </p:nvSpPr>
          <p:spPr>
            <a:xfrm>
              <a:off x="7493059" y="2053347"/>
              <a:ext cx="110323" cy="173239"/>
            </a:xfrm>
            <a:prstGeom prst="rect">
              <a:avLst/>
            </a:prstGeom>
            <a:blipFill>
              <a:blip r:embed="rId17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  <p:sp>
          <p:nvSpPr>
            <p:cNvPr id="55" name="object 55"/>
            <p:cNvSpPr/>
            <p:nvPr/>
          </p:nvSpPr>
          <p:spPr>
            <a:xfrm>
              <a:off x="7373341" y="2301760"/>
              <a:ext cx="33020" cy="62230"/>
            </a:xfrm>
            <a:custGeom>
              <a:avLst/>
              <a:gdLst/>
              <a:ahLst/>
              <a:cxnLst/>
              <a:rect l="l" t="t" r="r" b="b"/>
              <a:pathLst>
                <a:path w="33020" h="62230">
                  <a:moveTo>
                    <a:pt x="32532" y="0"/>
                  </a:moveTo>
                  <a:lnTo>
                    <a:pt x="0" y="0"/>
                  </a:lnTo>
                  <a:lnTo>
                    <a:pt x="0" y="61941"/>
                  </a:lnTo>
                  <a:lnTo>
                    <a:pt x="32532" y="61941"/>
                  </a:lnTo>
                  <a:lnTo>
                    <a:pt x="32532" y="0"/>
                  </a:lnTo>
                  <a:close/>
                </a:path>
              </a:pathLst>
            </a:custGeom>
            <a:solidFill>
              <a:srgbClr val="0F2FA6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6" name="object 56"/>
            <p:cNvSpPr/>
            <p:nvPr/>
          </p:nvSpPr>
          <p:spPr>
            <a:xfrm>
              <a:off x="7210577" y="2149817"/>
              <a:ext cx="500380" cy="323215"/>
            </a:xfrm>
            <a:custGeom>
              <a:avLst/>
              <a:gdLst/>
              <a:ahLst/>
              <a:cxnLst/>
              <a:rect l="l" t="t" r="r" b="b"/>
              <a:pathLst>
                <a:path w="500379" h="323214">
                  <a:moveTo>
                    <a:pt x="135115" y="178041"/>
                  </a:moveTo>
                  <a:lnTo>
                    <a:pt x="135064" y="173659"/>
                  </a:lnTo>
                  <a:lnTo>
                    <a:pt x="133769" y="172402"/>
                  </a:lnTo>
                  <a:lnTo>
                    <a:pt x="129286" y="172402"/>
                  </a:lnTo>
                  <a:lnTo>
                    <a:pt x="129286" y="178041"/>
                  </a:lnTo>
                  <a:lnTo>
                    <a:pt x="129286" y="211162"/>
                  </a:lnTo>
                  <a:lnTo>
                    <a:pt x="102577" y="211162"/>
                  </a:lnTo>
                  <a:lnTo>
                    <a:pt x="102577" y="178041"/>
                  </a:lnTo>
                  <a:lnTo>
                    <a:pt x="129286" y="178041"/>
                  </a:lnTo>
                  <a:lnTo>
                    <a:pt x="129286" y="172402"/>
                  </a:lnTo>
                  <a:lnTo>
                    <a:pt x="98094" y="172402"/>
                  </a:lnTo>
                  <a:lnTo>
                    <a:pt x="96799" y="173659"/>
                  </a:lnTo>
                  <a:lnTo>
                    <a:pt x="96850" y="215544"/>
                  </a:lnTo>
                  <a:lnTo>
                    <a:pt x="98018" y="216712"/>
                  </a:lnTo>
                  <a:lnTo>
                    <a:pt x="132207" y="216712"/>
                  </a:lnTo>
                  <a:lnTo>
                    <a:pt x="133756" y="216763"/>
                  </a:lnTo>
                  <a:lnTo>
                    <a:pt x="135064" y="215544"/>
                  </a:lnTo>
                  <a:lnTo>
                    <a:pt x="135115" y="211162"/>
                  </a:lnTo>
                  <a:lnTo>
                    <a:pt x="135115" y="178041"/>
                  </a:lnTo>
                  <a:close/>
                </a:path>
                <a:path w="500379" h="323214">
                  <a:moveTo>
                    <a:pt x="287337" y="1270"/>
                  </a:moveTo>
                  <a:lnTo>
                    <a:pt x="284518" y="0"/>
                  </a:lnTo>
                  <a:lnTo>
                    <a:pt x="67132" y="0"/>
                  </a:lnTo>
                  <a:lnTo>
                    <a:pt x="58242" y="1574"/>
                  </a:lnTo>
                  <a:lnTo>
                    <a:pt x="50888" y="6248"/>
                  </a:lnTo>
                  <a:lnTo>
                    <a:pt x="45821" y="13347"/>
                  </a:lnTo>
                  <a:lnTo>
                    <a:pt x="43815" y="22148"/>
                  </a:lnTo>
                  <a:lnTo>
                    <a:pt x="43865" y="267716"/>
                  </a:lnTo>
                  <a:lnTo>
                    <a:pt x="46824" y="268884"/>
                  </a:lnTo>
                  <a:lnTo>
                    <a:pt x="49682" y="267716"/>
                  </a:lnTo>
                  <a:lnTo>
                    <a:pt x="49999" y="12814"/>
                  </a:lnTo>
                  <a:lnTo>
                    <a:pt x="57772" y="5435"/>
                  </a:lnTo>
                  <a:lnTo>
                    <a:pt x="286080" y="5638"/>
                  </a:lnTo>
                  <a:lnTo>
                    <a:pt x="287337" y="1270"/>
                  </a:lnTo>
                  <a:close/>
                </a:path>
                <a:path w="500379" h="323214">
                  <a:moveTo>
                    <a:pt x="431990" y="28028"/>
                  </a:moveTo>
                  <a:lnTo>
                    <a:pt x="427024" y="23317"/>
                  </a:lnTo>
                  <a:lnTo>
                    <a:pt x="374015" y="23190"/>
                  </a:lnTo>
                  <a:lnTo>
                    <a:pt x="371970" y="27254"/>
                  </a:lnTo>
                  <a:lnTo>
                    <a:pt x="372986" y="28727"/>
                  </a:lnTo>
                  <a:lnTo>
                    <a:pt x="423862" y="28956"/>
                  </a:lnTo>
                  <a:lnTo>
                    <a:pt x="426212" y="31165"/>
                  </a:lnTo>
                  <a:lnTo>
                    <a:pt x="426212" y="238010"/>
                  </a:lnTo>
                  <a:lnTo>
                    <a:pt x="423862" y="240220"/>
                  </a:lnTo>
                  <a:lnTo>
                    <a:pt x="76542" y="240220"/>
                  </a:lnTo>
                  <a:lnTo>
                    <a:pt x="74193" y="238010"/>
                  </a:lnTo>
                  <a:lnTo>
                    <a:pt x="74193" y="31165"/>
                  </a:lnTo>
                  <a:lnTo>
                    <a:pt x="76542" y="28956"/>
                  </a:lnTo>
                  <a:lnTo>
                    <a:pt x="301371" y="29298"/>
                  </a:lnTo>
                  <a:lnTo>
                    <a:pt x="303415" y="25222"/>
                  </a:lnTo>
                  <a:lnTo>
                    <a:pt x="302399" y="23761"/>
                  </a:lnTo>
                  <a:lnTo>
                    <a:pt x="73393" y="23317"/>
                  </a:lnTo>
                  <a:lnTo>
                    <a:pt x="68414" y="28016"/>
                  </a:lnTo>
                  <a:lnTo>
                    <a:pt x="68465" y="241122"/>
                  </a:lnTo>
                  <a:lnTo>
                    <a:pt x="73418" y="245770"/>
                  </a:lnTo>
                  <a:lnTo>
                    <a:pt x="427012" y="245770"/>
                  </a:lnTo>
                  <a:lnTo>
                    <a:pt x="431990" y="241071"/>
                  </a:lnTo>
                  <a:lnTo>
                    <a:pt x="431990" y="28028"/>
                  </a:lnTo>
                  <a:close/>
                </a:path>
                <a:path w="500379" h="323214">
                  <a:moveTo>
                    <a:pt x="456590" y="22339"/>
                  </a:moveTo>
                  <a:lnTo>
                    <a:pt x="454558" y="13563"/>
                  </a:lnTo>
                  <a:lnTo>
                    <a:pt x="449503" y="6477"/>
                  </a:lnTo>
                  <a:lnTo>
                    <a:pt x="442163" y="1790"/>
                  </a:lnTo>
                  <a:lnTo>
                    <a:pt x="433273" y="190"/>
                  </a:lnTo>
                  <a:lnTo>
                    <a:pt x="389305" y="190"/>
                  </a:lnTo>
                  <a:lnTo>
                    <a:pt x="388048" y="4559"/>
                  </a:lnTo>
                  <a:lnTo>
                    <a:pt x="390867" y="5829"/>
                  </a:lnTo>
                  <a:lnTo>
                    <a:pt x="442633" y="5626"/>
                  </a:lnTo>
                  <a:lnTo>
                    <a:pt x="450405" y="12992"/>
                  </a:lnTo>
                  <a:lnTo>
                    <a:pt x="450951" y="267982"/>
                  </a:lnTo>
                  <a:lnTo>
                    <a:pt x="455396" y="268566"/>
                  </a:lnTo>
                  <a:lnTo>
                    <a:pt x="456590" y="266357"/>
                  </a:lnTo>
                  <a:lnTo>
                    <a:pt x="456590" y="22339"/>
                  </a:lnTo>
                  <a:close/>
                </a:path>
                <a:path w="500379" h="323214">
                  <a:moveTo>
                    <a:pt x="500214" y="300977"/>
                  </a:moveTo>
                  <a:lnTo>
                    <a:pt x="498475" y="292366"/>
                  </a:lnTo>
                  <a:lnTo>
                    <a:pt x="494665" y="286727"/>
                  </a:lnTo>
                  <a:lnTo>
                    <a:pt x="494665" y="291807"/>
                  </a:lnTo>
                  <a:lnTo>
                    <a:pt x="494665" y="310159"/>
                  </a:lnTo>
                  <a:lnTo>
                    <a:pt x="487210" y="317588"/>
                  </a:lnTo>
                  <a:lnTo>
                    <a:pt x="13004" y="317588"/>
                  </a:lnTo>
                  <a:lnTo>
                    <a:pt x="5549" y="310159"/>
                  </a:lnTo>
                  <a:lnTo>
                    <a:pt x="5549" y="291807"/>
                  </a:lnTo>
                  <a:lnTo>
                    <a:pt x="13004" y="284365"/>
                  </a:lnTo>
                  <a:lnTo>
                    <a:pt x="218795" y="284365"/>
                  </a:lnTo>
                  <a:lnTo>
                    <a:pt x="218871" y="295998"/>
                  </a:lnTo>
                  <a:lnTo>
                    <a:pt x="218948" y="299173"/>
                  </a:lnTo>
                  <a:lnTo>
                    <a:pt x="223901" y="303911"/>
                  </a:lnTo>
                  <a:lnTo>
                    <a:pt x="229895" y="303796"/>
                  </a:lnTo>
                  <a:lnTo>
                    <a:pt x="270510" y="303796"/>
                  </a:lnTo>
                  <a:lnTo>
                    <a:pt x="276491" y="303911"/>
                  </a:lnTo>
                  <a:lnTo>
                    <a:pt x="281444" y="299173"/>
                  </a:lnTo>
                  <a:lnTo>
                    <a:pt x="281470" y="298272"/>
                  </a:lnTo>
                  <a:lnTo>
                    <a:pt x="281533" y="295998"/>
                  </a:lnTo>
                  <a:lnTo>
                    <a:pt x="281609" y="284365"/>
                  </a:lnTo>
                  <a:lnTo>
                    <a:pt x="487210" y="284365"/>
                  </a:lnTo>
                  <a:lnTo>
                    <a:pt x="494665" y="291807"/>
                  </a:lnTo>
                  <a:lnTo>
                    <a:pt x="494665" y="286727"/>
                  </a:lnTo>
                  <a:lnTo>
                    <a:pt x="493712" y="285318"/>
                  </a:lnTo>
                  <a:lnTo>
                    <a:pt x="492302" y="284365"/>
                  </a:lnTo>
                  <a:lnTo>
                    <a:pt x="486664" y="280581"/>
                  </a:lnTo>
                  <a:lnTo>
                    <a:pt x="478028" y="278828"/>
                  </a:lnTo>
                  <a:lnTo>
                    <a:pt x="276059" y="278828"/>
                  </a:lnTo>
                  <a:lnTo>
                    <a:pt x="276059" y="284365"/>
                  </a:lnTo>
                  <a:lnTo>
                    <a:pt x="276009" y="295998"/>
                  </a:lnTo>
                  <a:lnTo>
                    <a:pt x="273697" y="298221"/>
                  </a:lnTo>
                  <a:lnTo>
                    <a:pt x="270789" y="298170"/>
                  </a:lnTo>
                  <a:lnTo>
                    <a:pt x="229895" y="298170"/>
                  </a:lnTo>
                  <a:lnTo>
                    <a:pt x="227088" y="298272"/>
                  </a:lnTo>
                  <a:lnTo>
                    <a:pt x="224739" y="296100"/>
                  </a:lnTo>
                  <a:lnTo>
                    <a:pt x="224624" y="284365"/>
                  </a:lnTo>
                  <a:lnTo>
                    <a:pt x="276059" y="284365"/>
                  </a:lnTo>
                  <a:lnTo>
                    <a:pt x="276059" y="278828"/>
                  </a:lnTo>
                  <a:lnTo>
                    <a:pt x="22186" y="278828"/>
                  </a:lnTo>
                  <a:lnTo>
                    <a:pt x="13550" y="280581"/>
                  </a:lnTo>
                  <a:lnTo>
                    <a:pt x="6502" y="285318"/>
                  </a:lnTo>
                  <a:lnTo>
                    <a:pt x="1739" y="292366"/>
                  </a:lnTo>
                  <a:lnTo>
                    <a:pt x="0" y="300977"/>
                  </a:lnTo>
                  <a:lnTo>
                    <a:pt x="1739" y="309600"/>
                  </a:lnTo>
                  <a:lnTo>
                    <a:pt x="6502" y="316649"/>
                  </a:lnTo>
                  <a:lnTo>
                    <a:pt x="13550" y="321386"/>
                  </a:lnTo>
                  <a:lnTo>
                    <a:pt x="22186" y="323126"/>
                  </a:lnTo>
                  <a:lnTo>
                    <a:pt x="478028" y="323126"/>
                  </a:lnTo>
                  <a:lnTo>
                    <a:pt x="486664" y="321386"/>
                  </a:lnTo>
                  <a:lnTo>
                    <a:pt x="492302" y="317588"/>
                  </a:lnTo>
                  <a:lnTo>
                    <a:pt x="493712" y="316649"/>
                  </a:lnTo>
                  <a:lnTo>
                    <a:pt x="498475" y="309600"/>
                  </a:lnTo>
                  <a:lnTo>
                    <a:pt x="500214" y="300977"/>
                  </a:lnTo>
                  <a:close/>
                </a:path>
              </a:pathLst>
            </a:custGeom>
            <a:solidFill>
              <a:srgbClr val="1A294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7" name="object 57"/>
            <p:cNvSpPr/>
            <p:nvPr/>
          </p:nvSpPr>
          <p:spPr>
            <a:xfrm>
              <a:off x="7328859" y="2202185"/>
              <a:ext cx="140951" cy="164386"/>
            </a:xfrm>
            <a:prstGeom prst="rect">
              <a:avLst/>
            </a:prstGeom>
            <a:blipFill>
              <a:blip r:embed="rId18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  <p:sp>
          <p:nvSpPr>
            <p:cNvPr id="58" name="object 58"/>
            <p:cNvSpPr/>
            <p:nvPr/>
          </p:nvSpPr>
          <p:spPr>
            <a:xfrm>
              <a:off x="7504036" y="2267788"/>
              <a:ext cx="88900" cy="67945"/>
            </a:xfrm>
            <a:custGeom>
              <a:avLst/>
              <a:gdLst/>
              <a:ahLst/>
              <a:cxnLst/>
              <a:rect l="l" t="t" r="r" b="b"/>
              <a:pathLst>
                <a:path w="88900" h="67944">
                  <a:moveTo>
                    <a:pt x="88468" y="63703"/>
                  </a:moveTo>
                  <a:lnTo>
                    <a:pt x="87452" y="62230"/>
                  </a:lnTo>
                  <a:lnTo>
                    <a:pt x="2044" y="61658"/>
                  </a:lnTo>
                  <a:lnTo>
                    <a:pt x="0" y="65735"/>
                  </a:lnTo>
                  <a:lnTo>
                    <a:pt x="1016" y="67195"/>
                  </a:lnTo>
                  <a:lnTo>
                    <a:pt x="86423" y="67767"/>
                  </a:lnTo>
                  <a:lnTo>
                    <a:pt x="88468" y="63703"/>
                  </a:lnTo>
                  <a:close/>
                </a:path>
                <a:path w="88900" h="67944">
                  <a:moveTo>
                    <a:pt x="88468" y="33007"/>
                  </a:moveTo>
                  <a:lnTo>
                    <a:pt x="87452" y="31546"/>
                  </a:lnTo>
                  <a:lnTo>
                    <a:pt x="2044" y="30975"/>
                  </a:lnTo>
                  <a:lnTo>
                    <a:pt x="0" y="35039"/>
                  </a:lnTo>
                  <a:lnTo>
                    <a:pt x="1016" y="36512"/>
                  </a:lnTo>
                  <a:lnTo>
                    <a:pt x="86423" y="37084"/>
                  </a:lnTo>
                  <a:lnTo>
                    <a:pt x="88468" y="33007"/>
                  </a:lnTo>
                  <a:close/>
                </a:path>
                <a:path w="88900" h="67944">
                  <a:moveTo>
                    <a:pt x="88468" y="2044"/>
                  </a:moveTo>
                  <a:lnTo>
                    <a:pt x="87452" y="571"/>
                  </a:lnTo>
                  <a:lnTo>
                    <a:pt x="2044" y="0"/>
                  </a:lnTo>
                  <a:lnTo>
                    <a:pt x="0" y="4076"/>
                  </a:lnTo>
                  <a:lnTo>
                    <a:pt x="1016" y="5537"/>
                  </a:lnTo>
                  <a:lnTo>
                    <a:pt x="86423" y="6108"/>
                  </a:lnTo>
                  <a:lnTo>
                    <a:pt x="88468" y="2044"/>
                  </a:lnTo>
                  <a:close/>
                </a:path>
              </a:pathLst>
            </a:custGeom>
            <a:solidFill>
              <a:srgbClr val="1A2940"/>
            </a:solidFill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59" name="object 59"/>
          <p:cNvGrpSpPr/>
          <p:nvPr/>
        </p:nvGrpSpPr>
        <p:grpSpPr>
          <a:xfrm>
            <a:off x="6388669" y="2128360"/>
            <a:ext cx="413384" cy="355600"/>
            <a:chOff x="6388669" y="2128360"/>
            <a:chExt cx="413384" cy="355600"/>
          </a:xfrm>
        </p:grpSpPr>
        <p:sp>
          <p:nvSpPr>
            <p:cNvPr id="60" name="object 60"/>
            <p:cNvSpPr/>
            <p:nvPr/>
          </p:nvSpPr>
          <p:spPr>
            <a:xfrm>
              <a:off x="6388659" y="2128367"/>
              <a:ext cx="413384" cy="355600"/>
            </a:xfrm>
            <a:custGeom>
              <a:avLst/>
              <a:gdLst/>
              <a:ahLst/>
              <a:cxnLst/>
              <a:rect l="l" t="t" r="r" b="b"/>
              <a:pathLst>
                <a:path w="413384" h="355600">
                  <a:moveTo>
                    <a:pt x="412953" y="102933"/>
                  </a:moveTo>
                  <a:lnTo>
                    <a:pt x="403707" y="66560"/>
                  </a:lnTo>
                  <a:lnTo>
                    <a:pt x="383857" y="37579"/>
                  </a:lnTo>
                  <a:lnTo>
                    <a:pt x="383857" y="110312"/>
                  </a:lnTo>
                  <a:lnTo>
                    <a:pt x="378434" y="140487"/>
                  </a:lnTo>
                  <a:lnTo>
                    <a:pt x="359879" y="168427"/>
                  </a:lnTo>
                  <a:lnTo>
                    <a:pt x="353110" y="175094"/>
                  </a:lnTo>
                  <a:lnTo>
                    <a:pt x="352729" y="175094"/>
                  </a:lnTo>
                  <a:lnTo>
                    <a:pt x="206336" y="318490"/>
                  </a:lnTo>
                  <a:lnTo>
                    <a:pt x="60312" y="175082"/>
                  </a:lnTo>
                  <a:lnTo>
                    <a:pt x="53543" y="168516"/>
                  </a:lnTo>
                  <a:lnTo>
                    <a:pt x="35801" y="142354"/>
                  </a:lnTo>
                  <a:lnTo>
                    <a:pt x="29654" y="112483"/>
                  </a:lnTo>
                  <a:lnTo>
                    <a:pt x="35102" y="82461"/>
                  </a:lnTo>
                  <a:lnTo>
                    <a:pt x="53543" y="54584"/>
                  </a:lnTo>
                  <a:lnTo>
                    <a:pt x="81800" y="36106"/>
                  </a:lnTo>
                  <a:lnTo>
                    <a:pt x="113855" y="29946"/>
                  </a:lnTo>
                  <a:lnTo>
                    <a:pt x="145910" y="36106"/>
                  </a:lnTo>
                  <a:lnTo>
                    <a:pt x="174180" y="54584"/>
                  </a:lnTo>
                  <a:lnTo>
                    <a:pt x="202044" y="82092"/>
                  </a:lnTo>
                  <a:lnTo>
                    <a:pt x="211277" y="82092"/>
                  </a:lnTo>
                  <a:lnTo>
                    <a:pt x="238963" y="54114"/>
                  </a:lnTo>
                  <a:lnTo>
                    <a:pt x="267220" y="35636"/>
                  </a:lnTo>
                  <a:lnTo>
                    <a:pt x="299275" y="29476"/>
                  </a:lnTo>
                  <a:lnTo>
                    <a:pt x="331330" y="35636"/>
                  </a:lnTo>
                  <a:lnTo>
                    <a:pt x="359587" y="54114"/>
                  </a:lnTo>
                  <a:lnTo>
                    <a:pt x="377571" y="80314"/>
                  </a:lnTo>
                  <a:lnTo>
                    <a:pt x="383857" y="110312"/>
                  </a:lnTo>
                  <a:lnTo>
                    <a:pt x="383857" y="37579"/>
                  </a:lnTo>
                  <a:lnTo>
                    <a:pt x="381876" y="34683"/>
                  </a:lnTo>
                  <a:lnTo>
                    <a:pt x="341985" y="8267"/>
                  </a:lnTo>
                  <a:lnTo>
                    <a:pt x="298894" y="0"/>
                  </a:lnTo>
                  <a:lnTo>
                    <a:pt x="255803" y="8267"/>
                  </a:lnTo>
                  <a:lnTo>
                    <a:pt x="217805" y="33096"/>
                  </a:lnTo>
                  <a:lnTo>
                    <a:pt x="206044" y="44729"/>
                  </a:lnTo>
                  <a:lnTo>
                    <a:pt x="194386" y="33096"/>
                  </a:lnTo>
                  <a:lnTo>
                    <a:pt x="156387" y="8267"/>
                  </a:lnTo>
                  <a:lnTo>
                    <a:pt x="113296" y="0"/>
                  </a:lnTo>
                  <a:lnTo>
                    <a:pt x="70205" y="8267"/>
                  </a:lnTo>
                  <a:lnTo>
                    <a:pt x="32194" y="33096"/>
                  </a:lnTo>
                  <a:lnTo>
                    <a:pt x="9652" y="65151"/>
                  </a:lnTo>
                  <a:lnTo>
                    <a:pt x="0" y="101955"/>
                  </a:lnTo>
                  <a:lnTo>
                    <a:pt x="3568" y="139814"/>
                  </a:lnTo>
                  <a:lnTo>
                    <a:pt x="20637" y="175082"/>
                  </a:lnTo>
                  <a:lnTo>
                    <a:pt x="32473" y="189547"/>
                  </a:lnTo>
                  <a:lnTo>
                    <a:pt x="201828" y="355371"/>
                  </a:lnTo>
                  <a:lnTo>
                    <a:pt x="211023" y="355371"/>
                  </a:lnTo>
                  <a:lnTo>
                    <a:pt x="388594" y="180238"/>
                  </a:lnTo>
                  <a:lnTo>
                    <a:pt x="392214" y="175094"/>
                  </a:lnTo>
                  <a:lnTo>
                    <a:pt x="392595" y="175094"/>
                  </a:lnTo>
                  <a:lnTo>
                    <a:pt x="409333" y="140284"/>
                  </a:lnTo>
                  <a:lnTo>
                    <a:pt x="412953" y="102933"/>
                  </a:lnTo>
                  <a:close/>
                </a:path>
              </a:pathLst>
            </a:custGeom>
            <a:solidFill>
              <a:srgbClr val="1A294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1" name="object 61"/>
            <p:cNvSpPr/>
            <p:nvPr/>
          </p:nvSpPr>
          <p:spPr>
            <a:xfrm>
              <a:off x="6411364" y="2153289"/>
              <a:ext cx="368300" cy="300990"/>
            </a:xfrm>
            <a:custGeom>
              <a:avLst/>
              <a:gdLst/>
              <a:ahLst/>
              <a:cxnLst/>
              <a:rect l="l" t="t" r="r" b="b"/>
              <a:pathLst>
                <a:path w="368300" h="300989">
                  <a:moveTo>
                    <a:pt x="280149" y="0"/>
                  </a:moveTo>
                  <a:lnTo>
                    <a:pt x="246843" y="6405"/>
                  </a:lnTo>
                  <a:lnTo>
                    <a:pt x="217481" y="25621"/>
                  </a:lnTo>
                  <a:lnTo>
                    <a:pt x="188537" y="54229"/>
                  </a:lnTo>
                  <a:lnTo>
                    <a:pt x="178915" y="54229"/>
                  </a:lnTo>
                  <a:lnTo>
                    <a:pt x="150441" y="25621"/>
                  </a:lnTo>
                  <a:lnTo>
                    <a:pt x="121079" y="6405"/>
                  </a:lnTo>
                  <a:lnTo>
                    <a:pt x="87773" y="0"/>
                  </a:lnTo>
                  <a:lnTo>
                    <a:pt x="54467" y="6405"/>
                  </a:lnTo>
                  <a:lnTo>
                    <a:pt x="23695" y="26934"/>
                  </a:lnTo>
                  <a:lnTo>
                    <a:pt x="5726" y="54660"/>
                  </a:lnTo>
                  <a:lnTo>
                    <a:pt x="0" y="86021"/>
                  </a:lnTo>
                  <a:lnTo>
                    <a:pt x="6472" y="117235"/>
                  </a:lnTo>
                  <a:lnTo>
                    <a:pt x="25105" y="144529"/>
                  </a:lnTo>
                  <a:lnTo>
                    <a:pt x="183726" y="300414"/>
                  </a:lnTo>
                  <a:lnTo>
                    <a:pt x="344227" y="143121"/>
                  </a:lnTo>
                  <a:lnTo>
                    <a:pt x="362186" y="115437"/>
                  </a:lnTo>
                  <a:lnTo>
                    <a:pt x="367916" y="84116"/>
                  </a:lnTo>
                  <a:lnTo>
                    <a:pt x="361460" y="52934"/>
                  </a:lnTo>
                  <a:lnTo>
                    <a:pt x="342817" y="25621"/>
                  </a:lnTo>
                  <a:lnTo>
                    <a:pt x="313455" y="6405"/>
                  </a:lnTo>
                  <a:lnTo>
                    <a:pt x="280149" y="0"/>
                  </a:lnTo>
                  <a:close/>
                </a:path>
              </a:pathLst>
            </a:custGeom>
            <a:solidFill>
              <a:srgbClr val="2C70E6"/>
            </a:solidFill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62" name="object 62"/>
          <p:cNvGrpSpPr/>
          <p:nvPr/>
        </p:nvGrpSpPr>
        <p:grpSpPr>
          <a:xfrm>
            <a:off x="5535233" y="2093893"/>
            <a:ext cx="353695" cy="428625"/>
            <a:chOff x="5535233" y="2093893"/>
            <a:chExt cx="353695" cy="428625"/>
          </a:xfrm>
        </p:grpSpPr>
        <p:sp>
          <p:nvSpPr>
            <p:cNvPr id="63" name="object 63"/>
            <p:cNvSpPr/>
            <p:nvPr/>
          </p:nvSpPr>
          <p:spPr>
            <a:xfrm>
              <a:off x="5535233" y="2093893"/>
              <a:ext cx="353695" cy="428625"/>
            </a:xfrm>
            <a:custGeom>
              <a:avLst/>
              <a:gdLst/>
              <a:ahLst/>
              <a:cxnLst/>
              <a:rect l="l" t="t" r="r" b="b"/>
              <a:pathLst>
                <a:path w="353695" h="428625">
                  <a:moveTo>
                    <a:pt x="275905" y="329684"/>
                  </a:moveTo>
                  <a:lnTo>
                    <a:pt x="205163" y="329684"/>
                  </a:lnTo>
                  <a:lnTo>
                    <a:pt x="239952" y="333814"/>
                  </a:lnTo>
                  <a:lnTo>
                    <a:pt x="252552" y="372104"/>
                  </a:lnTo>
                  <a:lnTo>
                    <a:pt x="235815" y="388059"/>
                  </a:lnTo>
                  <a:lnTo>
                    <a:pt x="231848" y="392993"/>
                  </a:lnTo>
                  <a:lnTo>
                    <a:pt x="229648" y="398770"/>
                  </a:lnTo>
                  <a:lnTo>
                    <a:pt x="229309" y="404939"/>
                  </a:lnTo>
                  <a:lnTo>
                    <a:pt x="230926" y="411052"/>
                  </a:lnTo>
                  <a:lnTo>
                    <a:pt x="237884" y="428415"/>
                  </a:lnTo>
                  <a:lnTo>
                    <a:pt x="283472" y="410583"/>
                  </a:lnTo>
                  <a:lnTo>
                    <a:pt x="245970" y="410583"/>
                  </a:lnTo>
                  <a:lnTo>
                    <a:pt x="243807" y="406454"/>
                  </a:lnTo>
                  <a:lnTo>
                    <a:pt x="243196" y="403810"/>
                  </a:lnTo>
                  <a:lnTo>
                    <a:pt x="243705" y="401018"/>
                  </a:lnTo>
                  <a:lnTo>
                    <a:pt x="245218" y="398758"/>
                  </a:lnTo>
                  <a:lnTo>
                    <a:pt x="268912" y="376609"/>
                  </a:lnTo>
                  <a:lnTo>
                    <a:pt x="299188" y="367224"/>
                  </a:lnTo>
                  <a:lnTo>
                    <a:pt x="327396" y="367224"/>
                  </a:lnTo>
                  <a:lnTo>
                    <a:pt x="330044" y="367162"/>
                  </a:lnTo>
                  <a:lnTo>
                    <a:pt x="347683" y="367162"/>
                  </a:lnTo>
                  <a:lnTo>
                    <a:pt x="346089" y="362626"/>
                  </a:lnTo>
                  <a:lnTo>
                    <a:pt x="264681" y="362626"/>
                  </a:lnTo>
                  <a:lnTo>
                    <a:pt x="255278" y="336254"/>
                  </a:lnTo>
                  <a:lnTo>
                    <a:pt x="262951" y="336254"/>
                  </a:lnTo>
                  <a:lnTo>
                    <a:pt x="263153" y="336215"/>
                  </a:lnTo>
                  <a:lnTo>
                    <a:pt x="266467" y="334095"/>
                  </a:lnTo>
                  <a:lnTo>
                    <a:pt x="275905" y="329684"/>
                  </a:lnTo>
                  <a:close/>
                </a:path>
                <a:path w="353695" h="428625">
                  <a:moveTo>
                    <a:pt x="197343" y="277128"/>
                  </a:moveTo>
                  <a:lnTo>
                    <a:pt x="102393" y="277128"/>
                  </a:lnTo>
                  <a:lnTo>
                    <a:pt x="126088" y="348454"/>
                  </a:lnTo>
                  <a:lnTo>
                    <a:pt x="0" y="400166"/>
                  </a:lnTo>
                  <a:lnTo>
                    <a:pt x="5547" y="412741"/>
                  </a:lnTo>
                  <a:lnTo>
                    <a:pt x="205163" y="329684"/>
                  </a:lnTo>
                  <a:lnTo>
                    <a:pt x="275905" y="329684"/>
                  </a:lnTo>
                  <a:lnTo>
                    <a:pt x="278315" y="328558"/>
                  </a:lnTo>
                  <a:lnTo>
                    <a:pt x="294635" y="328558"/>
                  </a:lnTo>
                  <a:lnTo>
                    <a:pt x="292606" y="323678"/>
                  </a:lnTo>
                  <a:lnTo>
                    <a:pt x="296508" y="321730"/>
                  </a:lnTo>
                  <a:lnTo>
                    <a:pt x="258796" y="321730"/>
                  </a:lnTo>
                  <a:lnTo>
                    <a:pt x="257347" y="321613"/>
                  </a:lnTo>
                  <a:lnTo>
                    <a:pt x="210334" y="316076"/>
                  </a:lnTo>
                  <a:lnTo>
                    <a:pt x="197343" y="277128"/>
                  </a:lnTo>
                  <a:close/>
                </a:path>
                <a:path w="353695" h="428625">
                  <a:moveTo>
                    <a:pt x="347683" y="367162"/>
                  </a:moveTo>
                  <a:lnTo>
                    <a:pt x="330044" y="367162"/>
                  </a:lnTo>
                  <a:lnTo>
                    <a:pt x="332497" y="368624"/>
                  </a:lnTo>
                  <a:lnTo>
                    <a:pt x="333695" y="370978"/>
                  </a:lnTo>
                  <a:lnTo>
                    <a:pt x="335106" y="375108"/>
                  </a:lnTo>
                  <a:lnTo>
                    <a:pt x="245970" y="410583"/>
                  </a:lnTo>
                  <a:lnTo>
                    <a:pt x="283472" y="410583"/>
                  </a:lnTo>
                  <a:lnTo>
                    <a:pt x="353535" y="383179"/>
                  </a:lnTo>
                  <a:lnTo>
                    <a:pt x="347683" y="367162"/>
                  </a:lnTo>
                  <a:close/>
                </a:path>
                <a:path w="353695" h="428625">
                  <a:moveTo>
                    <a:pt x="294635" y="328558"/>
                  </a:moveTo>
                  <a:lnTo>
                    <a:pt x="278315" y="328558"/>
                  </a:lnTo>
                  <a:lnTo>
                    <a:pt x="289786" y="354273"/>
                  </a:lnTo>
                  <a:lnTo>
                    <a:pt x="264681" y="362626"/>
                  </a:lnTo>
                  <a:lnTo>
                    <a:pt x="346089" y="362626"/>
                  </a:lnTo>
                  <a:lnTo>
                    <a:pt x="344814" y="358997"/>
                  </a:lnTo>
                  <a:lnTo>
                    <a:pt x="337420" y="353991"/>
                  </a:lnTo>
                  <a:lnTo>
                    <a:pt x="305206" y="353991"/>
                  </a:lnTo>
                  <a:lnTo>
                    <a:pt x="294635" y="328558"/>
                  </a:lnTo>
                  <a:close/>
                </a:path>
                <a:path w="353695" h="428625">
                  <a:moveTo>
                    <a:pt x="336877" y="353624"/>
                  </a:moveTo>
                  <a:lnTo>
                    <a:pt x="328148" y="353991"/>
                  </a:lnTo>
                  <a:lnTo>
                    <a:pt x="337420" y="353991"/>
                  </a:lnTo>
                  <a:lnTo>
                    <a:pt x="336877" y="353624"/>
                  </a:lnTo>
                  <a:close/>
                </a:path>
                <a:path w="353695" h="428625">
                  <a:moveTo>
                    <a:pt x="262951" y="336254"/>
                  </a:moveTo>
                  <a:lnTo>
                    <a:pt x="255278" y="336254"/>
                  </a:lnTo>
                  <a:lnTo>
                    <a:pt x="259149" y="336989"/>
                  </a:lnTo>
                  <a:lnTo>
                    <a:pt x="262951" y="336254"/>
                  </a:lnTo>
                  <a:close/>
                </a:path>
                <a:path w="353695" h="428625">
                  <a:moveTo>
                    <a:pt x="331318" y="276377"/>
                  </a:moveTo>
                  <a:lnTo>
                    <a:pt x="316301" y="276377"/>
                  </a:lnTo>
                  <a:lnTo>
                    <a:pt x="319780" y="285762"/>
                  </a:lnTo>
                  <a:lnTo>
                    <a:pt x="321206" y="288758"/>
                  </a:lnTo>
                  <a:lnTo>
                    <a:pt x="319929" y="292348"/>
                  </a:lnTo>
                  <a:lnTo>
                    <a:pt x="316512" y="293951"/>
                  </a:lnTo>
                  <a:lnTo>
                    <a:pt x="316301" y="294021"/>
                  </a:lnTo>
                  <a:lnTo>
                    <a:pt x="261578" y="320862"/>
                  </a:lnTo>
                  <a:lnTo>
                    <a:pt x="260254" y="321472"/>
                  </a:lnTo>
                  <a:lnTo>
                    <a:pt x="258796" y="321730"/>
                  </a:lnTo>
                  <a:lnTo>
                    <a:pt x="296508" y="321730"/>
                  </a:lnTo>
                  <a:lnTo>
                    <a:pt x="323259" y="308380"/>
                  </a:lnTo>
                  <a:lnTo>
                    <a:pt x="329381" y="303806"/>
                  </a:lnTo>
                  <a:lnTo>
                    <a:pt x="333349" y="297549"/>
                  </a:lnTo>
                  <a:lnTo>
                    <a:pt x="334881" y="290303"/>
                  </a:lnTo>
                  <a:lnTo>
                    <a:pt x="333695" y="282759"/>
                  </a:lnTo>
                  <a:lnTo>
                    <a:pt x="331318" y="276377"/>
                  </a:lnTo>
                  <a:close/>
                </a:path>
                <a:path w="353695" h="428625">
                  <a:moveTo>
                    <a:pt x="232597" y="0"/>
                  </a:moveTo>
                  <a:lnTo>
                    <a:pt x="76630" y="53859"/>
                  </a:lnTo>
                  <a:lnTo>
                    <a:pt x="62844" y="71417"/>
                  </a:lnTo>
                  <a:lnTo>
                    <a:pt x="63819" y="79370"/>
                  </a:lnTo>
                  <a:lnTo>
                    <a:pt x="64025" y="79949"/>
                  </a:lnTo>
                  <a:lnTo>
                    <a:pt x="64125" y="80981"/>
                  </a:lnTo>
                  <a:lnTo>
                    <a:pt x="67604" y="90366"/>
                  </a:lnTo>
                  <a:lnTo>
                    <a:pt x="56128" y="98593"/>
                  </a:lnTo>
                  <a:lnTo>
                    <a:pt x="48569" y="110002"/>
                  </a:lnTo>
                  <a:lnTo>
                    <a:pt x="45474" y="123324"/>
                  </a:lnTo>
                  <a:lnTo>
                    <a:pt x="47388" y="137292"/>
                  </a:lnTo>
                  <a:lnTo>
                    <a:pt x="52462" y="146896"/>
                  </a:lnTo>
                  <a:lnTo>
                    <a:pt x="59811" y="154636"/>
                  </a:lnTo>
                  <a:lnTo>
                    <a:pt x="68965" y="160132"/>
                  </a:lnTo>
                  <a:lnTo>
                    <a:pt x="79451" y="163006"/>
                  </a:lnTo>
                  <a:lnTo>
                    <a:pt x="112172" y="166479"/>
                  </a:lnTo>
                  <a:lnTo>
                    <a:pt x="122531" y="173125"/>
                  </a:lnTo>
                  <a:lnTo>
                    <a:pt x="133689" y="178304"/>
                  </a:lnTo>
                  <a:lnTo>
                    <a:pt x="145348" y="181912"/>
                  </a:lnTo>
                  <a:lnTo>
                    <a:pt x="157492" y="183935"/>
                  </a:lnTo>
                  <a:lnTo>
                    <a:pt x="180434" y="186000"/>
                  </a:lnTo>
                  <a:lnTo>
                    <a:pt x="184665" y="196417"/>
                  </a:lnTo>
                  <a:lnTo>
                    <a:pt x="179729" y="199538"/>
                  </a:lnTo>
                  <a:lnTo>
                    <a:pt x="176320" y="204574"/>
                  </a:lnTo>
                  <a:lnTo>
                    <a:pt x="175263" y="210307"/>
                  </a:lnTo>
                  <a:lnTo>
                    <a:pt x="170373" y="233957"/>
                  </a:lnTo>
                  <a:lnTo>
                    <a:pt x="0" y="302843"/>
                  </a:lnTo>
                  <a:lnTo>
                    <a:pt x="4889" y="316076"/>
                  </a:lnTo>
                  <a:lnTo>
                    <a:pt x="102393" y="277128"/>
                  </a:lnTo>
                  <a:lnTo>
                    <a:pt x="197343" y="277128"/>
                  </a:lnTo>
                  <a:lnTo>
                    <a:pt x="184571" y="238837"/>
                  </a:lnTo>
                  <a:lnTo>
                    <a:pt x="189461" y="213122"/>
                  </a:lnTo>
                  <a:lnTo>
                    <a:pt x="190001" y="210948"/>
                  </a:lnTo>
                  <a:lnTo>
                    <a:pt x="191537" y="209142"/>
                  </a:lnTo>
                  <a:lnTo>
                    <a:pt x="266200" y="176896"/>
                  </a:lnTo>
                  <a:lnTo>
                    <a:pt x="236849" y="176896"/>
                  </a:lnTo>
                  <a:lnTo>
                    <a:pt x="232712" y="166479"/>
                  </a:lnTo>
                  <a:lnTo>
                    <a:pt x="245580" y="151369"/>
                  </a:lnTo>
                  <a:lnTo>
                    <a:pt x="96846" y="151369"/>
                  </a:lnTo>
                  <a:lnTo>
                    <a:pt x="61304" y="133819"/>
                  </a:lnTo>
                  <a:lnTo>
                    <a:pt x="59812" y="124982"/>
                  </a:lnTo>
                  <a:lnTo>
                    <a:pt x="61583" y="116480"/>
                  </a:lnTo>
                  <a:lnTo>
                    <a:pt x="66270" y="109164"/>
                  </a:lnTo>
                  <a:lnTo>
                    <a:pt x="73527" y="103881"/>
                  </a:lnTo>
                  <a:lnTo>
                    <a:pt x="268781" y="103881"/>
                  </a:lnTo>
                  <a:lnTo>
                    <a:pt x="268912" y="103224"/>
                  </a:lnTo>
                  <a:lnTo>
                    <a:pt x="288269" y="79949"/>
                  </a:lnTo>
                  <a:lnTo>
                    <a:pt x="270322" y="79949"/>
                  </a:lnTo>
                  <a:lnTo>
                    <a:pt x="269625" y="73137"/>
                  </a:lnTo>
                  <a:lnTo>
                    <a:pt x="268238" y="66403"/>
                  </a:lnTo>
                  <a:lnTo>
                    <a:pt x="266185" y="59865"/>
                  </a:lnTo>
                  <a:lnTo>
                    <a:pt x="256783" y="32743"/>
                  </a:lnTo>
                  <a:lnTo>
                    <a:pt x="261358" y="32164"/>
                  </a:lnTo>
                  <a:lnTo>
                    <a:pt x="288106" y="32164"/>
                  </a:lnTo>
                  <a:lnTo>
                    <a:pt x="284238" y="27393"/>
                  </a:lnTo>
                  <a:lnTo>
                    <a:pt x="281621" y="25305"/>
                  </a:lnTo>
                  <a:lnTo>
                    <a:pt x="278816" y="23451"/>
                  </a:lnTo>
                  <a:lnTo>
                    <a:pt x="275870" y="21856"/>
                  </a:lnTo>
                  <a:lnTo>
                    <a:pt x="271739" y="19979"/>
                  </a:lnTo>
                  <a:lnTo>
                    <a:pt x="252175" y="19979"/>
                  </a:lnTo>
                  <a:lnTo>
                    <a:pt x="250107" y="13691"/>
                  </a:lnTo>
                  <a:lnTo>
                    <a:pt x="246137" y="6770"/>
                  </a:lnTo>
                  <a:lnTo>
                    <a:pt x="240027" y="2070"/>
                  </a:lnTo>
                  <a:lnTo>
                    <a:pt x="232597" y="0"/>
                  </a:lnTo>
                  <a:close/>
                </a:path>
                <a:path w="353695" h="428625">
                  <a:moveTo>
                    <a:pt x="318383" y="241653"/>
                  </a:moveTo>
                  <a:lnTo>
                    <a:pt x="302949" y="241653"/>
                  </a:lnTo>
                  <a:lnTo>
                    <a:pt x="311411" y="263989"/>
                  </a:lnTo>
                  <a:lnTo>
                    <a:pt x="279349" y="274313"/>
                  </a:lnTo>
                  <a:lnTo>
                    <a:pt x="283580" y="287546"/>
                  </a:lnTo>
                  <a:lnTo>
                    <a:pt x="316301" y="276377"/>
                  </a:lnTo>
                  <a:lnTo>
                    <a:pt x="331318" y="276377"/>
                  </a:lnTo>
                  <a:lnTo>
                    <a:pt x="318383" y="241653"/>
                  </a:lnTo>
                  <a:close/>
                </a:path>
                <a:path w="353695" h="428625">
                  <a:moveTo>
                    <a:pt x="305169" y="206178"/>
                  </a:moveTo>
                  <a:lnTo>
                    <a:pt x="289786" y="206178"/>
                  </a:lnTo>
                  <a:lnTo>
                    <a:pt x="298060" y="228420"/>
                  </a:lnTo>
                  <a:lnTo>
                    <a:pt x="265339" y="239494"/>
                  </a:lnTo>
                  <a:lnTo>
                    <a:pt x="269570" y="252727"/>
                  </a:lnTo>
                  <a:lnTo>
                    <a:pt x="302949" y="241653"/>
                  </a:lnTo>
                  <a:lnTo>
                    <a:pt x="318383" y="241653"/>
                  </a:lnTo>
                  <a:lnTo>
                    <a:pt x="305169" y="206178"/>
                  </a:lnTo>
                  <a:close/>
                </a:path>
                <a:path w="353695" h="428625">
                  <a:moveTo>
                    <a:pt x="292071" y="173166"/>
                  </a:moveTo>
                  <a:lnTo>
                    <a:pt x="274444" y="173166"/>
                  </a:lnTo>
                  <a:lnTo>
                    <a:pt x="278597" y="174613"/>
                  </a:lnTo>
                  <a:lnTo>
                    <a:pt x="280383" y="178304"/>
                  </a:lnTo>
                  <a:lnTo>
                    <a:pt x="285931" y="192945"/>
                  </a:lnTo>
                  <a:lnTo>
                    <a:pt x="251799" y="204113"/>
                  </a:lnTo>
                  <a:lnTo>
                    <a:pt x="255936" y="217252"/>
                  </a:lnTo>
                  <a:lnTo>
                    <a:pt x="289786" y="206178"/>
                  </a:lnTo>
                  <a:lnTo>
                    <a:pt x="305169" y="206178"/>
                  </a:lnTo>
                  <a:lnTo>
                    <a:pt x="294017" y="176239"/>
                  </a:lnTo>
                  <a:lnTo>
                    <a:pt x="292071" y="173166"/>
                  </a:lnTo>
                  <a:close/>
                </a:path>
                <a:path w="353695" h="428625">
                  <a:moveTo>
                    <a:pt x="275123" y="162553"/>
                  </a:moveTo>
                  <a:lnTo>
                    <a:pt x="266843" y="163757"/>
                  </a:lnTo>
                  <a:lnTo>
                    <a:pt x="266483" y="163757"/>
                  </a:lnTo>
                  <a:lnTo>
                    <a:pt x="266185" y="164054"/>
                  </a:lnTo>
                  <a:lnTo>
                    <a:pt x="266185" y="164414"/>
                  </a:lnTo>
                  <a:lnTo>
                    <a:pt x="236849" y="176896"/>
                  </a:lnTo>
                  <a:lnTo>
                    <a:pt x="266200" y="176896"/>
                  </a:lnTo>
                  <a:lnTo>
                    <a:pt x="270980" y="174832"/>
                  </a:lnTo>
                  <a:lnTo>
                    <a:pt x="274444" y="173166"/>
                  </a:lnTo>
                  <a:lnTo>
                    <a:pt x="292071" y="173166"/>
                  </a:lnTo>
                  <a:lnTo>
                    <a:pt x="289549" y="169182"/>
                  </a:lnTo>
                  <a:lnTo>
                    <a:pt x="282972" y="164490"/>
                  </a:lnTo>
                  <a:lnTo>
                    <a:pt x="275123" y="162553"/>
                  </a:lnTo>
                  <a:close/>
                </a:path>
                <a:path w="353695" h="428625">
                  <a:moveTo>
                    <a:pt x="268781" y="103881"/>
                  </a:moveTo>
                  <a:lnTo>
                    <a:pt x="73527" y="103881"/>
                  </a:lnTo>
                  <a:lnTo>
                    <a:pt x="82930" y="127531"/>
                  </a:lnTo>
                  <a:lnTo>
                    <a:pt x="85788" y="133839"/>
                  </a:lnTo>
                  <a:lnTo>
                    <a:pt x="89068" y="139928"/>
                  </a:lnTo>
                  <a:lnTo>
                    <a:pt x="92757" y="145778"/>
                  </a:lnTo>
                  <a:lnTo>
                    <a:pt x="96846" y="151369"/>
                  </a:lnTo>
                  <a:lnTo>
                    <a:pt x="245580" y="151369"/>
                  </a:lnTo>
                  <a:lnTo>
                    <a:pt x="248696" y="147709"/>
                  </a:lnTo>
                  <a:lnTo>
                    <a:pt x="256280" y="137852"/>
                  </a:lnTo>
                  <a:lnTo>
                    <a:pt x="262236" y="127021"/>
                  </a:lnTo>
                  <a:lnTo>
                    <a:pt x="266476" y="115412"/>
                  </a:lnTo>
                  <a:lnTo>
                    <a:pt x="268781" y="103881"/>
                  </a:lnTo>
                  <a:close/>
                </a:path>
                <a:path w="353695" h="428625">
                  <a:moveTo>
                    <a:pt x="289640" y="34056"/>
                  </a:moveTo>
                  <a:lnTo>
                    <a:pt x="270322" y="34056"/>
                  </a:lnTo>
                  <a:lnTo>
                    <a:pt x="277691" y="39264"/>
                  </a:lnTo>
                  <a:lnTo>
                    <a:pt x="282369" y="46615"/>
                  </a:lnTo>
                  <a:lnTo>
                    <a:pt x="278691" y="69532"/>
                  </a:lnTo>
                  <a:lnTo>
                    <a:pt x="270322" y="79949"/>
                  </a:lnTo>
                  <a:lnTo>
                    <a:pt x="288269" y="79949"/>
                  </a:lnTo>
                  <a:lnTo>
                    <a:pt x="289127" y="78917"/>
                  </a:lnTo>
                  <a:lnTo>
                    <a:pt x="296001" y="66110"/>
                  </a:lnTo>
                  <a:lnTo>
                    <a:pt x="297372" y="52149"/>
                  </a:lnTo>
                  <a:lnTo>
                    <a:pt x="293398" y="38691"/>
                  </a:lnTo>
                  <a:lnTo>
                    <a:pt x="289640" y="34056"/>
                  </a:lnTo>
                  <a:close/>
                </a:path>
                <a:path w="353695" h="428625">
                  <a:moveTo>
                    <a:pt x="288106" y="32164"/>
                  </a:moveTo>
                  <a:lnTo>
                    <a:pt x="261358" y="32164"/>
                  </a:lnTo>
                  <a:lnTo>
                    <a:pt x="266005" y="32711"/>
                  </a:lnTo>
                  <a:lnTo>
                    <a:pt x="270322" y="34338"/>
                  </a:lnTo>
                  <a:lnTo>
                    <a:pt x="270322" y="34056"/>
                  </a:lnTo>
                  <a:lnTo>
                    <a:pt x="289640" y="34056"/>
                  </a:lnTo>
                  <a:lnTo>
                    <a:pt x="288106" y="32164"/>
                  </a:lnTo>
                  <a:close/>
                </a:path>
                <a:path w="353695" h="428625">
                  <a:moveTo>
                    <a:pt x="260050" y="17813"/>
                  </a:moveTo>
                  <a:lnTo>
                    <a:pt x="252175" y="19979"/>
                  </a:lnTo>
                  <a:lnTo>
                    <a:pt x="271739" y="19979"/>
                  </a:lnTo>
                  <a:lnTo>
                    <a:pt x="268434" y="18477"/>
                  </a:lnTo>
                  <a:lnTo>
                    <a:pt x="260050" y="17813"/>
                  </a:lnTo>
                  <a:close/>
                </a:path>
              </a:pathLst>
            </a:custGeom>
            <a:solidFill>
              <a:srgbClr val="1A294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4" name="object 64"/>
            <p:cNvSpPr/>
            <p:nvPr/>
          </p:nvSpPr>
          <p:spPr>
            <a:xfrm>
              <a:off x="5611574" y="2107678"/>
              <a:ext cx="180287" cy="176719"/>
            </a:xfrm>
            <a:prstGeom prst="rect">
              <a:avLst/>
            </a:prstGeom>
            <a:blipFill>
              <a:blip r:embed="rId19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  <p:sp>
          <p:nvSpPr>
            <p:cNvPr id="65" name="object 65"/>
            <p:cNvSpPr/>
            <p:nvPr/>
          </p:nvSpPr>
          <p:spPr>
            <a:xfrm>
              <a:off x="5650885" y="2342491"/>
              <a:ext cx="80109" cy="93850"/>
            </a:xfrm>
            <a:prstGeom prst="rect">
              <a:avLst/>
            </a:prstGeom>
            <a:blipFill>
              <a:blip r:embed="rId20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66" name="object 66"/>
          <p:cNvGrpSpPr/>
          <p:nvPr/>
        </p:nvGrpSpPr>
        <p:grpSpPr>
          <a:xfrm>
            <a:off x="4817680" y="2113309"/>
            <a:ext cx="390525" cy="375285"/>
            <a:chOff x="4817680" y="2113309"/>
            <a:chExt cx="390525" cy="375285"/>
          </a:xfrm>
        </p:grpSpPr>
        <p:sp>
          <p:nvSpPr>
            <p:cNvPr id="67" name="object 67"/>
            <p:cNvSpPr/>
            <p:nvPr/>
          </p:nvSpPr>
          <p:spPr>
            <a:xfrm>
              <a:off x="4817668" y="2113317"/>
              <a:ext cx="390525" cy="375285"/>
            </a:xfrm>
            <a:custGeom>
              <a:avLst/>
              <a:gdLst/>
              <a:ahLst/>
              <a:cxnLst/>
              <a:rect l="l" t="t" r="r" b="b"/>
              <a:pathLst>
                <a:path w="390525" h="375285">
                  <a:moveTo>
                    <a:pt x="67411" y="133921"/>
                  </a:moveTo>
                  <a:lnTo>
                    <a:pt x="27165" y="133921"/>
                  </a:lnTo>
                  <a:lnTo>
                    <a:pt x="27165" y="147345"/>
                  </a:lnTo>
                  <a:lnTo>
                    <a:pt x="67411" y="147345"/>
                  </a:lnTo>
                  <a:lnTo>
                    <a:pt x="67411" y="133921"/>
                  </a:lnTo>
                  <a:close/>
                </a:path>
                <a:path w="390525" h="375285">
                  <a:moveTo>
                    <a:pt x="97370" y="67729"/>
                  </a:moveTo>
                  <a:lnTo>
                    <a:pt x="57099" y="47625"/>
                  </a:lnTo>
                  <a:lnTo>
                    <a:pt x="51079" y="59626"/>
                  </a:lnTo>
                  <a:lnTo>
                    <a:pt x="91363" y="79730"/>
                  </a:lnTo>
                  <a:lnTo>
                    <a:pt x="97370" y="67729"/>
                  </a:lnTo>
                  <a:close/>
                </a:path>
                <a:path w="390525" h="375285">
                  <a:moveTo>
                    <a:pt x="97409" y="226999"/>
                  </a:moveTo>
                  <a:lnTo>
                    <a:pt x="91389" y="214998"/>
                  </a:lnTo>
                  <a:lnTo>
                    <a:pt x="51104" y="235102"/>
                  </a:lnTo>
                  <a:lnTo>
                    <a:pt x="57124" y="247103"/>
                  </a:lnTo>
                  <a:lnTo>
                    <a:pt x="97409" y="226999"/>
                  </a:lnTo>
                  <a:close/>
                </a:path>
                <a:path w="390525" h="375285">
                  <a:moveTo>
                    <a:pt x="128219" y="341655"/>
                  </a:moveTo>
                  <a:lnTo>
                    <a:pt x="711" y="334937"/>
                  </a:lnTo>
                  <a:lnTo>
                    <a:pt x="0" y="348335"/>
                  </a:lnTo>
                  <a:lnTo>
                    <a:pt x="127508" y="355053"/>
                  </a:lnTo>
                  <a:lnTo>
                    <a:pt x="128219" y="341655"/>
                  </a:lnTo>
                  <a:close/>
                </a:path>
                <a:path w="390525" h="375285">
                  <a:moveTo>
                    <a:pt x="201764" y="0"/>
                  </a:moveTo>
                  <a:lnTo>
                    <a:pt x="188328" y="0"/>
                  </a:lnTo>
                  <a:lnTo>
                    <a:pt x="188328" y="33502"/>
                  </a:lnTo>
                  <a:lnTo>
                    <a:pt x="201764" y="33502"/>
                  </a:lnTo>
                  <a:lnTo>
                    <a:pt x="201764" y="0"/>
                  </a:lnTo>
                  <a:close/>
                </a:path>
                <a:path w="390525" h="375285">
                  <a:moveTo>
                    <a:pt x="295694" y="141338"/>
                  </a:moveTo>
                  <a:lnTo>
                    <a:pt x="287769" y="104521"/>
                  </a:lnTo>
                  <a:lnTo>
                    <a:pt x="266153" y="74422"/>
                  </a:lnTo>
                  <a:lnTo>
                    <a:pt x="234137" y="54102"/>
                  </a:lnTo>
                  <a:lnTo>
                    <a:pt x="229755" y="53276"/>
                  </a:lnTo>
                  <a:lnTo>
                    <a:pt x="229755" y="257479"/>
                  </a:lnTo>
                  <a:lnTo>
                    <a:pt x="227101" y="260832"/>
                  </a:lnTo>
                  <a:lnTo>
                    <a:pt x="222859" y="261340"/>
                  </a:lnTo>
                  <a:lnTo>
                    <a:pt x="222326" y="261340"/>
                  </a:lnTo>
                  <a:lnTo>
                    <a:pt x="221792" y="261277"/>
                  </a:lnTo>
                  <a:lnTo>
                    <a:pt x="168109" y="261277"/>
                  </a:lnTo>
                  <a:lnTo>
                    <a:pt x="164388" y="260832"/>
                  </a:lnTo>
                  <a:lnTo>
                    <a:pt x="161734" y="257479"/>
                  </a:lnTo>
                  <a:lnTo>
                    <a:pt x="162547" y="250672"/>
                  </a:lnTo>
                  <a:lnTo>
                    <a:pt x="164998" y="248221"/>
                  </a:lnTo>
                  <a:lnTo>
                    <a:pt x="168109" y="247853"/>
                  </a:lnTo>
                  <a:lnTo>
                    <a:pt x="221792" y="247853"/>
                  </a:lnTo>
                  <a:lnTo>
                    <a:pt x="225513" y="247421"/>
                  </a:lnTo>
                  <a:lnTo>
                    <a:pt x="228866" y="250063"/>
                  </a:lnTo>
                  <a:lnTo>
                    <a:pt x="229755" y="257479"/>
                  </a:lnTo>
                  <a:lnTo>
                    <a:pt x="229755" y="53276"/>
                  </a:lnTo>
                  <a:lnTo>
                    <a:pt x="155854" y="54127"/>
                  </a:lnTo>
                  <a:lnTo>
                    <a:pt x="102235" y="104609"/>
                  </a:lnTo>
                  <a:lnTo>
                    <a:pt x="94297" y="141338"/>
                  </a:lnTo>
                  <a:lnTo>
                    <a:pt x="98107" y="168871"/>
                  </a:lnTo>
                  <a:lnTo>
                    <a:pt x="109651" y="193522"/>
                  </a:lnTo>
                  <a:lnTo>
                    <a:pt x="127914" y="213741"/>
                  </a:lnTo>
                  <a:lnTo>
                    <a:pt x="151841" y="227965"/>
                  </a:lnTo>
                  <a:lnTo>
                    <a:pt x="152590" y="227965"/>
                  </a:lnTo>
                  <a:lnTo>
                    <a:pt x="157949" y="236689"/>
                  </a:lnTo>
                  <a:lnTo>
                    <a:pt x="152044" y="241884"/>
                  </a:lnTo>
                  <a:lnTo>
                    <a:pt x="148691" y="248704"/>
                  </a:lnTo>
                  <a:lnTo>
                    <a:pt x="148158" y="256273"/>
                  </a:lnTo>
                  <a:lnTo>
                    <a:pt x="150710" y="263804"/>
                  </a:lnTo>
                  <a:lnTo>
                    <a:pt x="151422" y="265061"/>
                  </a:lnTo>
                  <a:lnTo>
                    <a:pt x="152273" y="266230"/>
                  </a:lnTo>
                  <a:lnTo>
                    <a:pt x="153250" y="267284"/>
                  </a:lnTo>
                  <a:lnTo>
                    <a:pt x="149186" y="274154"/>
                  </a:lnTo>
                  <a:lnTo>
                    <a:pt x="168109" y="300786"/>
                  </a:lnTo>
                  <a:lnTo>
                    <a:pt x="221792" y="300786"/>
                  </a:lnTo>
                  <a:lnTo>
                    <a:pt x="242062" y="275920"/>
                  </a:lnTo>
                  <a:lnTo>
                    <a:pt x="240182" y="271018"/>
                  </a:lnTo>
                  <a:lnTo>
                    <a:pt x="236740" y="267284"/>
                  </a:lnTo>
                  <a:lnTo>
                    <a:pt x="240347" y="261340"/>
                  </a:lnTo>
                  <a:lnTo>
                    <a:pt x="240842" y="260527"/>
                  </a:lnTo>
                  <a:lnTo>
                    <a:pt x="241985" y="252984"/>
                  </a:lnTo>
                  <a:lnTo>
                    <a:pt x="240665" y="247421"/>
                  </a:lnTo>
                  <a:lnTo>
                    <a:pt x="232041" y="236588"/>
                  </a:lnTo>
                  <a:lnTo>
                    <a:pt x="237401" y="227863"/>
                  </a:lnTo>
                  <a:lnTo>
                    <a:pt x="238150" y="228142"/>
                  </a:lnTo>
                  <a:lnTo>
                    <a:pt x="238633" y="227863"/>
                  </a:lnTo>
                  <a:lnTo>
                    <a:pt x="262128" y="213893"/>
                  </a:lnTo>
                  <a:lnTo>
                    <a:pt x="280390" y="193636"/>
                  </a:lnTo>
                  <a:lnTo>
                    <a:pt x="291934" y="168935"/>
                  </a:lnTo>
                  <a:lnTo>
                    <a:pt x="295694" y="141338"/>
                  </a:lnTo>
                  <a:close/>
                </a:path>
                <a:path w="390525" h="375285">
                  <a:moveTo>
                    <a:pt x="338023" y="62903"/>
                  </a:moveTo>
                  <a:lnTo>
                    <a:pt x="333768" y="50177"/>
                  </a:lnTo>
                  <a:lnTo>
                    <a:pt x="291058" y="64401"/>
                  </a:lnTo>
                  <a:lnTo>
                    <a:pt x="295313" y="77139"/>
                  </a:lnTo>
                  <a:lnTo>
                    <a:pt x="338023" y="62903"/>
                  </a:lnTo>
                  <a:close/>
                </a:path>
                <a:path w="390525" h="375285">
                  <a:moveTo>
                    <a:pt x="338988" y="235280"/>
                  </a:moveTo>
                  <a:lnTo>
                    <a:pt x="298704" y="215176"/>
                  </a:lnTo>
                  <a:lnTo>
                    <a:pt x="292696" y="227164"/>
                  </a:lnTo>
                  <a:lnTo>
                    <a:pt x="332981" y="247281"/>
                  </a:lnTo>
                  <a:lnTo>
                    <a:pt x="338988" y="235280"/>
                  </a:lnTo>
                  <a:close/>
                </a:path>
                <a:path w="390525" h="375285">
                  <a:moveTo>
                    <a:pt x="389636" y="301447"/>
                  </a:moveTo>
                  <a:lnTo>
                    <a:pt x="324472" y="305358"/>
                  </a:lnTo>
                  <a:lnTo>
                    <a:pt x="266420" y="316890"/>
                  </a:lnTo>
                  <a:lnTo>
                    <a:pt x="224688" y="335775"/>
                  </a:lnTo>
                  <a:lnTo>
                    <a:pt x="208445" y="361696"/>
                  </a:lnTo>
                  <a:lnTo>
                    <a:pt x="181546" y="361696"/>
                  </a:lnTo>
                  <a:lnTo>
                    <a:pt x="165265" y="335775"/>
                  </a:lnTo>
                  <a:lnTo>
                    <a:pt x="123431" y="316890"/>
                  </a:lnTo>
                  <a:lnTo>
                    <a:pt x="65366" y="305358"/>
                  </a:lnTo>
                  <a:lnTo>
                    <a:pt x="368" y="301447"/>
                  </a:lnTo>
                  <a:lnTo>
                    <a:pt x="368" y="314871"/>
                  </a:lnTo>
                  <a:lnTo>
                    <a:pt x="67957" y="319062"/>
                  </a:lnTo>
                  <a:lnTo>
                    <a:pt x="120840" y="329946"/>
                  </a:lnTo>
                  <a:lnTo>
                    <a:pt x="155409" y="345033"/>
                  </a:lnTo>
                  <a:lnTo>
                    <a:pt x="168109" y="361784"/>
                  </a:lnTo>
                  <a:lnTo>
                    <a:pt x="368" y="361784"/>
                  </a:lnTo>
                  <a:lnTo>
                    <a:pt x="368" y="375208"/>
                  </a:lnTo>
                  <a:lnTo>
                    <a:pt x="389636" y="375208"/>
                  </a:lnTo>
                  <a:lnTo>
                    <a:pt x="389636" y="361696"/>
                  </a:lnTo>
                  <a:lnTo>
                    <a:pt x="221894" y="361696"/>
                  </a:lnTo>
                  <a:lnTo>
                    <a:pt x="234581" y="344995"/>
                  </a:lnTo>
                  <a:lnTo>
                    <a:pt x="269163" y="329933"/>
                  </a:lnTo>
                  <a:lnTo>
                    <a:pt x="322033" y="319049"/>
                  </a:lnTo>
                  <a:lnTo>
                    <a:pt x="389636" y="314871"/>
                  </a:lnTo>
                  <a:lnTo>
                    <a:pt x="389636" y="301447"/>
                  </a:lnTo>
                  <a:close/>
                </a:path>
                <a:path w="390525" h="375285">
                  <a:moveTo>
                    <a:pt x="389940" y="348437"/>
                  </a:moveTo>
                  <a:lnTo>
                    <a:pt x="389229" y="335026"/>
                  </a:lnTo>
                  <a:lnTo>
                    <a:pt x="261721" y="341731"/>
                  </a:lnTo>
                  <a:lnTo>
                    <a:pt x="262432" y="355142"/>
                  </a:lnTo>
                  <a:lnTo>
                    <a:pt x="389940" y="348437"/>
                  </a:lnTo>
                  <a:close/>
                </a:path>
              </a:pathLst>
            </a:custGeom>
            <a:solidFill>
              <a:srgbClr val="1A294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8" name="object 68"/>
            <p:cNvSpPr/>
            <p:nvPr/>
          </p:nvSpPr>
          <p:spPr>
            <a:xfrm>
              <a:off x="4925417" y="2173373"/>
              <a:ext cx="174511" cy="174561"/>
            </a:xfrm>
            <a:prstGeom prst="rect">
              <a:avLst/>
            </a:prstGeom>
            <a:blipFill>
              <a:blip r:embed="rId21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  <p:sp>
          <p:nvSpPr>
            <p:cNvPr id="69" name="object 69"/>
            <p:cNvSpPr/>
            <p:nvPr/>
          </p:nvSpPr>
          <p:spPr>
            <a:xfrm>
              <a:off x="4979411" y="2387476"/>
              <a:ext cx="68580" cy="13970"/>
            </a:xfrm>
            <a:custGeom>
              <a:avLst/>
              <a:gdLst/>
              <a:ahLst/>
              <a:cxnLst/>
              <a:rect l="l" t="t" r="r" b="b"/>
              <a:pathLst>
                <a:path w="68579" h="13969">
                  <a:moveTo>
                    <a:pt x="63772" y="0"/>
                  </a:moveTo>
                  <a:lnTo>
                    <a:pt x="3259" y="805"/>
                  </a:lnTo>
                  <a:lnTo>
                    <a:pt x="814" y="3253"/>
                  </a:lnTo>
                  <a:lnTo>
                    <a:pt x="0" y="10065"/>
                  </a:lnTo>
                  <a:lnTo>
                    <a:pt x="2656" y="13420"/>
                  </a:lnTo>
                  <a:lnTo>
                    <a:pt x="65363" y="13420"/>
                  </a:lnTo>
                  <a:lnTo>
                    <a:pt x="68019" y="10065"/>
                  </a:lnTo>
                  <a:lnTo>
                    <a:pt x="67134" y="2651"/>
                  </a:lnTo>
                  <a:close/>
                </a:path>
              </a:pathLst>
            </a:custGeom>
            <a:solidFill>
              <a:srgbClr val="1FC9E0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70" name="object 70"/>
          <p:cNvSpPr/>
          <p:nvPr/>
        </p:nvSpPr>
        <p:spPr>
          <a:xfrm>
            <a:off x="3923796" y="2131699"/>
            <a:ext cx="450624" cy="436880"/>
          </a:xfrm>
          <a:prstGeom prst="rect">
            <a:avLst/>
          </a:prstGeom>
          <a:blipFill>
            <a:blip r:embed="rId2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grpSp>
        <p:nvGrpSpPr>
          <p:cNvPr id="71" name="object 71"/>
          <p:cNvGrpSpPr/>
          <p:nvPr/>
        </p:nvGrpSpPr>
        <p:grpSpPr>
          <a:xfrm>
            <a:off x="474263" y="2889066"/>
            <a:ext cx="469265" cy="474980"/>
            <a:chOff x="474263" y="2889066"/>
            <a:chExt cx="469265" cy="474980"/>
          </a:xfrm>
        </p:grpSpPr>
        <p:sp>
          <p:nvSpPr>
            <p:cNvPr id="72" name="object 72"/>
            <p:cNvSpPr/>
            <p:nvPr/>
          </p:nvSpPr>
          <p:spPr>
            <a:xfrm>
              <a:off x="569551" y="2987144"/>
              <a:ext cx="280035" cy="279400"/>
            </a:xfrm>
            <a:custGeom>
              <a:avLst/>
              <a:gdLst/>
              <a:ahLst/>
              <a:cxnLst/>
              <a:rect l="l" t="t" r="r" b="b"/>
              <a:pathLst>
                <a:path w="280034" h="279400">
                  <a:moveTo>
                    <a:pt x="139815" y="0"/>
                  </a:moveTo>
                  <a:lnTo>
                    <a:pt x="95623" y="7114"/>
                  </a:lnTo>
                  <a:lnTo>
                    <a:pt x="57242" y="26925"/>
                  </a:lnTo>
                  <a:lnTo>
                    <a:pt x="26976" y="57135"/>
                  </a:lnTo>
                  <a:lnTo>
                    <a:pt x="7127" y="95444"/>
                  </a:lnTo>
                  <a:lnTo>
                    <a:pt x="0" y="139555"/>
                  </a:lnTo>
                  <a:lnTo>
                    <a:pt x="7127" y="183665"/>
                  </a:lnTo>
                  <a:lnTo>
                    <a:pt x="26976" y="221974"/>
                  </a:lnTo>
                  <a:lnTo>
                    <a:pt x="57242" y="252184"/>
                  </a:lnTo>
                  <a:lnTo>
                    <a:pt x="95623" y="271995"/>
                  </a:lnTo>
                  <a:lnTo>
                    <a:pt x="139815" y="279110"/>
                  </a:lnTo>
                  <a:lnTo>
                    <a:pt x="184008" y="271995"/>
                  </a:lnTo>
                  <a:lnTo>
                    <a:pt x="222389" y="252184"/>
                  </a:lnTo>
                  <a:lnTo>
                    <a:pt x="252655" y="221974"/>
                  </a:lnTo>
                  <a:lnTo>
                    <a:pt x="272503" y="183665"/>
                  </a:lnTo>
                  <a:lnTo>
                    <a:pt x="279631" y="139555"/>
                  </a:lnTo>
                  <a:lnTo>
                    <a:pt x="272480" y="95459"/>
                  </a:lnTo>
                  <a:lnTo>
                    <a:pt x="252624" y="57161"/>
                  </a:lnTo>
                  <a:lnTo>
                    <a:pt x="222363" y="26956"/>
                  </a:lnTo>
                  <a:lnTo>
                    <a:pt x="183994" y="7137"/>
                  </a:lnTo>
                  <a:lnTo>
                    <a:pt x="139815" y="0"/>
                  </a:lnTo>
                  <a:close/>
                </a:path>
              </a:pathLst>
            </a:custGeom>
            <a:solidFill>
              <a:srgbClr val="1A294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3" name="object 73"/>
            <p:cNvSpPr/>
            <p:nvPr/>
          </p:nvSpPr>
          <p:spPr>
            <a:xfrm>
              <a:off x="587980" y="3005257"/>
              <a:ext cx="243149" cy="242696"/>
            </a:xfrm>
            <a:prstGeom prst="rect">
              <a:avLst/>
            </a:prstGeom>
            <a:blipFill>
              <a:blip r:embed="rId2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  <p:sp>
          <p:nvSpPr>
            <p:cNvPr id="74" name="object 74"/>
            <p:cNvSpPr/>
            <p:nvPr/>
          </p:nvSpPr>
          <p:spPr>
            <a:xfrm>
              <a:off x="474263" y="2889066"/>
              <a:ext cx="469265" cy="474980"/>
            </a:xfrm>
            <a:custGeom>
              <a:avLst/>
              <a:gdLst/>
              <a:ahLst/>
              <a:cxnLst/>
              <a:rect l="l" t="t" r="r" b="b"/>
              <a:pathLst>
                <a:path w="469265" h="474979">
                  <a:moveTo>
                    <a:pt x="216236" y="445770"/>
                  </a:moveTo>
                  <a:lnTo>
                    <a:pt x="188875" y="445770"/>
                  </a:lnTo>
                  <a:lnTo>
                    <a:pt x="194093" y="448310"/>
                  </a:lnTo>
                  <a:lnTo>
                    <a:pt x="197776" y="452120"/>
                  </a:lnTo>
                  <a:lnTo>
                    <a:pt x="207178" y="463550"/>
                  </a:lnTo>
                  <a:lnTo>
                    <a:pt x="212946" y="468630"/>
                  </a:lnTo>
                  <a:lnTo>
                    <a:pt x="219639" y="472440"/>
                  </a:lnTo>
                  <a:lnTo>
                    <a:pt x="227013" y="474980"/>
                  </a:lnTo>
                  <a:lnTo>
                    <a:pt x="242807" y="474980"/>
                  </a:lnTo>
                  <a:lnTo>
                    <a:pt x="250339" y="472440"/>
                  </a:lnTo>
                  <a:lnTo>
                    <a:pt x="257164" y="468630"/>
                  </a:lnTo>
                  <a:lnTo>
                    <a:pt x="265385" y="459740"/>
                  </a:lnTo>
                  <a:lnTo>
                    <a:pt x="231296" y="459740"/>
                  </a:lnTo>
                  <a:lnTo>
                    <a:pt x="226234" y="457200"/>
                  </a:lnTo>
                  <a:lnTo>
                    <a:pt x="222504" y="453390"/>
                  </a:lnTo>
                  <a:lnTo>
                    <a:pt x="216236" y="445770"/>
                  </a:lnTo>
                  <a:close/>
                </a:path>
                <a:path w="469265" h="474979">
                  <a:moveTo>
                    <a:pt x="291529" y="429260"/>
                  </a:moveTo>
                  <a:lnTo>
                    <a:pt x="280062" y="429260"/>
                  </a:lnTo>
                  <a:lnTo>
                    <a:pt x="269411" y="434340"/>
                  </a:lnTo>
                  <a:lnTo>
                    <a:pt x="260396" y="441960"/>
                  </a:lnTo>
                  <a:lnTo>
                    <a:pt x="250994" y="452120"/>
                  </a:lnTo>
                  <a:lnTo>
                    <a:pt x="247437" y="457200"/>
                  </a:lnTo>
                  <a:lnTo>
                    <a:pt x="242171" y="459740"/>
                  </a:lnTo>
                  <a:lnTo>
                    <a:pt x="265385" y="459740"/>
                  </a:lnTo>
                  <a:lnTo>
                    <a:pt x="272432" y="452120"/>
                  </a:lnTo>
                  <a:lnTo>
                    <a:pt x="277775" y="445770"/>
                  </a:lnTo>
                  <a:lnTo>
                    <a:pt x="286583" y="443230"/>
                  </a:lnTo>
                  <a:lnTo>
                    <a:pt x="348327" y="443230"/>
                  </a:lnTo>
                  <a:lnTo>
                    <a:pt x="353050" y="438150"/>
                  </a:lnTo>
                  <a:lnTo>
                    <a:pt x="319358" y="438150"/>
                  </a:lnTo>
                  <a:lnTo>
                    <a:pt x="317094" y="436880"/>
                  </a:lnTo>
                  <a:lnTo>
                    <a:pt x="302990" y="431800"/>
                  </a:lnTo>
                  <a:lnTo>
                    <a:pt x="291529" y="429260"/>
                  </a:lnTo>
                  <a:close/>
                </a:path>
                <a:path w="469265" h="474979">
                  <a:moveTo>
                    <a:pt x="151241" y="20320"/>
                  </a:moveTo>
                  <a:lnTo>
                    <a:pt x="146344" y="20320"/>
                  </a:lnTo>
                  <a:lnTo>
                    <a:pt x="134276" y="22860"/>
                  </a:lnTo>
                  <a:lnTo>
                    <a:pt x="106195" y="62230"/>
                  </a:lnTo>
                  <a:lnTo>
                    <a:pt x="104181" y="69850"/>
                  </a:lnTo>
                  <a:lnTo>
                    <a:pt x="97153" y="76200"/>
                  </a:lnTo>
                  <a:lnTo>
                    <a:pt x="88894" y="76200"/>
                  </a:lnTo>
                  <a:lnTo>
                    <a:pt x="74132" y="77470"/>
                  </a:lnTo>
                  <a:lnTo>
                    <a:pt x="39766" y="105410"/>
                  </a:lnTo>
                  <a:lnTo>
                    <a:pt x="38654" y="113030"/>
                  </a:lnTo>
                  <a:lnTo>
                    <a:pt x="39155" y="120650"/>
                  </a:lnTo>
                  <a:lnTo>
                    <a:pt x="41693" y="134620"/>
                  </a:lnTo>
                  <a:lnTo>
                    <a:pt x="43041" y="142240"/>
                  </a:lnTo>
                  <a:lnTo>
                    <a:pt x="39288" y="151130"/>
                  </a:lnTo>
                  <a:lnTo>
                    <a:pt x="32291" y="154940"/>
                  </a:lnTo>
                  <a:lnTo>
                    <a:pt x="19692" y="161290"/>
                  </a:lnTo>
                  <a:lnTo>
                    <a:pt x="13093" y="166370"/>
                  </a:lnTo>
                  <a:lnTo>
                    <a:pt x="7650" y="171450"/>
                  </a:lnTo>
                  <a:lnTo>
                    <a:pt x="3527" y="179070"/>
                  </a:lnTo>
                  <a:lnTo>
                    <a:pt x="886" y="186690"/>
                  </a:lnTo>
                  <a:lnTo>
                    <a:pt x="0" y="194310"/>
                  </a:lnTo>
                  <a:lnTo>
                    <a:pt x="825" y="201930"/>
                  </a:lnTo>
                  <a:lnTo>
                    <a:pt x="3303" y="209550"/>
                  </a:lnTo>
                  <a:lnTo>
                    <a:pt x="7374" y="215900"/>
                  </a:lnTo>
                  <a:lnTo>
                    <a:pt x="15931" y="227330"/>
                  </a:lnTo>
                  <a:lnTo>
                    <a:pt x="20851" y="234950"/>
                  </a:lnTo>
                  <a:lnTo>
                    <a:pt x="20851" y="243840"/>
                  </a:lnTo>
                  <a:lnTo>
                    <a:pt x="15931" y="250190"/>
                  </a:lnTo>
                  <a:lnTo>
                    <a:pt x="7374" y="262890"/>
                  </a:lnTo>
                  <a:lnTo>
                    <a:pt x="3595" y="269240"/>
                  </a:lnTo>
                  <a:lnTo>
                    <a:pt x="1301" y="276860"/>
                  </a:lnTo>
                  <a:lnTo>
                    <a:pt x="539" y="284480"/>
                  </a:lnTo>
                  <a:lnTo>
                    <a:pt x="1357" y="292100"/>
                  </a:lnTo>
                  <a:lnTo>
                    <a:pt x="3997" y="299720"/>
                  </a:lnTo>
                  <a:lnTo>
                    <a:pt x="8121" y="306070"/>
                  </a:lnTo>
                  <a:lnTo>
                    <a:pt x="13563" y="312420"/>
                  </a:lnTo>
                  <a:lnTo>
                    <a:pt x="20162" y="316230"/>
                  </a:lnTo>
                  <a:lnTo>
                    <a:pt x="32855" y="323850"/>
                  </a:lnTo>
                  <a:lnTo>
                    <a:pt x="40103" y="327660"/>
                  </a:lnTo>
                  <a:lnTo>
                    <a:pt x="44099" y="335280"/>
                  </a:lnTo>
                  <a:lnTo>
                    <a:pt x="42728" y="344170"/>
                  </a:lnTo>
                  <a:lnTo>
                    <a:pt x="40095" y="358140"/>
                  </a:lnTo>
                  <a:lnTo>
                    <a:pt x="39567" y="365760"/>
                  </a:lnTo>
                  <a:lnTo>
                    <a:pt x="67451" y="400050"/>
                  </a:lnTo>
                  <a:lnTo>
                    <a:pt x="75261" y="401320"/>
                  </a:lnTo>
                  <a:lnTo>
                    <a:pt x="98179" y="401320"/>
                  </a:lnTo>
                  <a:lnTo>
                    <a:pt x="105278" y="407670"/>
                  </a:lnTo>
                  <a:lnTo>
                    <a:pt x="125068" y="448310"/>
                  </a:lnTo>
                  <a:lnTo>
                    <a:pt x="147566" y="455930"/>
                  </a:lnTo>
                  <a:lnTo>
                    <a:pt x="152604" y="455930"/>
                  </a:lnTo>
                  <a:lnTo>
                    <a:pt x="157595" y="454660"/>
                  </a:lnTo>
                  <a:lnTo>
                    <a:pt x="162140" y="452120"/>
                  </a:lnTo>
                  <a:lnTo>
                    <a:pt x="176056" y="447040"/>
                  </a:lnTo>
                  <a:lnTo>
                    <a:pt x="178375" y="445770"/>
                  </a:lnTo>
                  <a:lnTo>
                    <a:pt x="216236" y="445770"/>
                  </a:lnTo>
                  <a:lnTo>
                    <a:pt x="213102" y="441960"/>
                  </a:lnTo>
                  <a:lnTo>
                    <a:pt x="210147" y="439420"/>
                  </a:lnTo>
                  <a:lnTo>
                    <a:pt x="140318" y="439420"/>
                  </a:lnTo>
                  <a:lnTo>
                    <a:pt x="132545" y="434340"/>
                  </a:lnTo>
                  <a:lnTo>
                    <a:pt x="113247" y="392430"/>
                  </a:lnTo>
                  <a:lnTo>
                    <a:pt x="91903" y="384810"/>
                  </a:lnTo>
                  <a:lnTo>
                    <a:pt x="72213" y="384810"/>
                  </a:lnTo>
                  <a:lnTo>
                    <a:pt x="67025" y="382270"/>
                  </a:lnTo>
                  <a:lnTo>
                    <a:pt x="63507" y="377190"/>
                  </a:lnTo>
                  <a:lnTo>
                    <a:pt x="59833" y="373380"/>
                  </a:lnTo>
                  <a:lnTo>
                    <a:pt x="58430" y="368300"/>
                  </a:lnTo>
                  <a:lnTo>
                    <a:pt x="59746" y="361950"/>
                  </a:lnTo>
                  <a:lnTo>
                    <a:pt x="62191" y="349250"/>
                  </a:lnTo>
                  <a:lnTo>
                    <a:pt x="62585" y="336550"/>
                  </a:lnTo>
                  <a:lnTo>
                    <a:pt x="59276" y="325120"/>
                  </a:lnTo>
                  <a:lnTo>
                    <a:pt x="52653" y="316230"/>
                  </a:lnTo>
                  <a:lnTo>
                    <a:pt x="43104" y="308610"/>
                  </a:lnTo>
                  <a:lnTo>
                    <a:pt x="30410" y="300990"/>
                  </a:lnTo>
                  <a:lnTo>
                    <a:pt x="25490" y="298450"/>
                  </a:lnTo>
                  <a:lnTo>
                    <a:pt x="21995" y="294640"/>
                  </a:lnTo>
                  <a:lnTo>
                    <a:pt x="21008" y="288290"/>
                  </a:lnTo>
                  <a:lnTo>
                    <a:pt x="19707" y="283210"/>
                  </a:lnTo>
                  <a:lnTo>
                    <a:pt x="20843" y="278130"/>
                  </a:lnTo>
                  <a:lnTo>
                    <a:pt x="24111" y="273050"/>
                  </a:lnTo>
                  <a:lnTo>
                    <a:pt x="32761" y="261620"/>
                  </a:lnTo>
                  <a:lnTo>
                    <a:pt x="38007" y="251460"/>
                  </a:lnTo>
                  <a:lnTo>
                    <a:pt x="39672" y="240030"/>
                  </a:lnTo>
                  <a:lnTo>
                    <a:pt x="37764" y="228600"/>
                  </a:lnTo>
                  <a:lnTo>
                    <a:pt x="32291" y="218440"/>
                  </a:lnTo>
                  <a:lnTo>
                    <a:pt x="23735" y="207010"/>
                  </a:lnTo>
                  <a:lnTo>
                    <a:pt x="20561" y="201930"/>
                  </a:lnTo>
                  <a:lnTo>
                    <a:pt x="19402" y="196850"/>
                  </a:lnTo>
                  <a:lnTo>
                    <a:pt x="20538" y="190500"/>
                  </a:lnTo>
                  <a:lnTo>
                    <a:pt x="21580" y="185420"/>
                  </a:lnTo>
                  <a:lnTo>
                    <a:pt x="25051" y="181610"/>
                  </a:lnTo>
                  <a:lnTo>
                    <a:pt x="29940" y="179070"/>
                  </a:lnTo>
                  <a:lnTo>
                    <a:pt x="42446" y="171450"/>
                  </a:lnTo>
                  <a:lnTo>
                    <a:pt x="51785" y="163830"/>
                  </a:lnTo>
                  <a:lnTo>
                    <a:pt x="58286" y="154940"/>
                  </a:lnTo>
                  <a:lnTo>
                    <a:pt x="61568" y="143510"/>
                  </a:lnTo>
                  <a:lnTo>
                    <a:pt x="61251" y="132080"/>
                  </a:lnTo>
                  <a:lnTo>
                    <a:pt x="58242" y="118110"/>
                  </a:lnTo>
                  <a:lnTo>
                    <a:pt x="56933" y="111760"/>
                  </a:lnTo>
                  <a:lnTo>
                    <a:pt x="75261" y="93980"/>
                  </a:lnTo>
                  <a:lnTo>
                    <a:pt x="90117" y="93980"/>
                  </a:lnTo>
                  <a:lnTo>
                    <a:pt x="101531" y="91440"/>
                  </a:lnTo>
                  <a:lnTo>
                    <a:pt x="127915" y="52070"/>
                  </a:lnTo>
                  <a:lnTo>
                    <a:pt x="130414" y="43180"/>
                  </a:lnTo>
                  <a:lnTo>
                    <a:pt x="138022" y="38100"/>
                  </a:lnTo>
                  <a:lnTo>
                    <a:pt x="205966" y="38100"/>
                  </a:lnTo>
                  <a:lnTo>
                    <a:pt x="210375" y="34290"/>
                  </a:lnTo>
                  <a:lnTo>
                    <a:pt x="212464" y="31750"/>
                  </a:lnTo>
                  <a:lnTo>
                    <a:pt x="181846" y="31750"/>
                  </a:lnTo>
                  <a:lnTo>
                    <a:pt x="174269" y="29210"/>
                  </a:lnTo>
                  <a:lnTo>
                    <a:pt x="160636" y="22860"/>
                  </a:lnTo>
                  <a:lnTo>
                    <a:pt x="156091" y="21590"/>
                  </a:lnTo>
                  <a:lnTo>
                    <a:pt x="151241" y="20320"/>
                  </a:lnTo>
                  <a:close/>
                </a:path>
                <a:path w="469265" h="474979">
                  <a:moveTo>
                    <a:pt x="348327" y="443230"/>
                  </a:moveTo>
                  <a:lnTo>
                    <a:pt x="286583" y="443230"/>
                  </a:lnTo>
                  <a:lnTo>
                    <a:pt x="294152" y="447040"/>
                  </a:lnTo>
                  <a:lnTo>
                    <a:pt x="307785" y="452120"/>
                  </a:lnTo>
                  <a:lnTo>
                    <a:pt x="312338" y="453390"/>
                  </a:lnTo>
                  <a:lnTo>
                    <a:pt x="317235" y="454660"/>
                  </a:lnTo>
                  <a:lnTo>
                    <a:pt x="322171" y="454660"/>
                  </a:lnTo>
                  <a:lnTo>
                    <a:pt x="334239" y="453390"/>
                  </a:lnTo>
                  <a:lnTo>
                    <a:pt x="344784" y="447040"/>
                  </a:lnTo>
                  <a:lnTo>
                    <a:pt x="348327" y="443230"/>
                  </a:lnTo>
                  <a:close/>
                </a:path>
                <a:path w="469265" h="474979">
                  <a:moveTo>
                    <a:pt x="184894" y="429260"/>
                  </a:moveTo>
                  <a:lnTo>
                    <a:pt x="179864" y="429260"/>
                  </a:lnTo>
                  <a:lnTo>
                    <a:pt x="174873" y="430530"/>
                  </a:lnTo>
                  <a:lnTo>
                    <a:pt x="170320" y="433070"/>
                  </a:lnTo>
                  <a:lnTo>
                    <a:pt x="156404" y="438150"/>
                  </a:lnTo>
                  <a:lnTo>
                    <a:pt x="153975" y="439420"/>
                  </a:lnTo>
                  <a:lnTo>
                    <a:pt x="210147" y="439420"/>
                  </a:lnTo>
                  <a:lnTo>
                    <a:pt x="207192" y="436880"/>
                  </a:lnTo>
                  <a:lnTo>
                    <a:pt x="200352" y="433070"/>
                  </a:lnTo>
                  <a:lnTo>
                    <a:pt x="192835" y="430530"/>
                  </a:lnTo>
                  <a:lnTo>
                    <a:pt x="184894" y="429260"/>
                  </a:lnTo>
                  <a:close/>
                </a:path>
                <a:path w="469265" h="474979">
                  <a:moveTo>
                    <a:pt x="352314" y="36830"/>
                  </a:moveTo>
                  <a:lnTo>
                    <a:pt x="329983" y="36830"/>
                  </a:lnTo>
                  <a:lnTo>
                    <a:pt x="337756" y="43180"/>
                  </a:lnTo>
                  <a:lnTo>
                    <a:pt x="344173" y="64770"/>
                  </a:lnTo>
                  <a:lnTo>
                    <a:pt x="349077" y="76200"/>
                  </a:lnTo>
                  <a:lnTo>
                    <a:pt x="356781" y="83820"/>
                  </a:lnTo>
                  <a:lnTo>
                    <a:pt x="366643" y="90170"/>
                  </a:lnTo>
                  <a:lnTo>
                    <a:pt x="378022" y="92710"/>
                  </a:lnTo>
                  <a:lnTo>
                    <a:pt x="398183" y="92710"/>
                  </a:lnTo>
                  <a:lnTo>
                    <a:pt x="403370" y="95250"/>
                  </a:lnTo>
                  <a:lnTo>
                    <a:pt x="406888" y="100330"/>
                  </a:lnTo>
                  <a:lnTo>
                    <a:pt x="410555" y="104140"/>
                  </a:lnTo>
                  <a:lnTo>
                    <a:pt x="411989" y="109220"/>
                  </a:lnTo>
                  <a:lnTo>
                    <a:pt x="410743" y="115570"/>
                  </a:lnTo>
                  <a:lnTo>
                    <a:pt x="408204" y="129540"/>
                  </a:lnTo>
                  <a:lnTo>
                    <a:pt x="408303" y="140970"/>
                  </a:lnTo>
                  <a:lnTo>
                    <a:pt x="440361" y="175260"/>
                  </a:lnTo>
                  <a:lnTo>
                    <a:pt x="445282" y="176530"/>
                  </a:lnTo>
                  <a:lnTo>
                    <a:pt x="448776" y="181610"/>
                  </a:lnTo>
                  <a:lnTo>
                    <a:pt x="450986" y="193040"/>
                  </a:lnTo>
                  <a:lnTo>
                    <a:pt x="449857" y="198120"/>
                  </a:lnTo>
                  <a:lnTo>
                    <a:pt x="446661" y="203200"/>
                  </a:lnTo>
                  <a:lnTo>
                    <a:pt x="438574" y="214630"/>
                  </a:lnTo>
                  <a:lnTo>
                    <a:pt x="433237" y="224790"/>
                  </a:lnTo>
                  <a:lnTo>
                    <a:pt x="431458" y="236220"/>
                  </a:lnTo>
                  <a:lnTo>
                    <a:pt x="433237" y="247650"/>
                  </a:lnTo>
                  <a:lnTo>
                    <a:pt x="438574" y="257810"/>
                  </a:lnTo>
                  <a:lnTo>
                    <a:pt x="447225" y="269240"/>
                  </a:lnTo>
                  <a:lnTo>
                    <a:pt x="450304" y="274320"/>
                  </a:lnTo>
                  <a:lnTo>
                    <a:pt x="451605" y="279400"/>
                  </a:lnTo>
                  <a:lnTo>
                    <a:pt x="450892" y="284480"/>
                  </a:lnTo>
                  <a:lnTo>
                    <a:pt x="450798" y="285750"/>
                  </a:lnTo>
                  <a:lnTo>
                    <a:pt x="449763" y="290830"/>
                  </a:lnTo>
                  <a:lnTo>
                    <a:pt x="446292" y="295910"/>
                  </a:lnTo>
                  <a:lnTo>
                    <a:pt x="441395" y="298450"/>
                  </a:lnTo>
                  <a:lnTo>
                    <a:pt x="428796" y="304800"/>
                  </a:lnTo>
                  <a:lnTo>
                    <a:pt x="419482" y="312420"/>
                  </a:lnTo>
                  <a:lnTo>
                    <a:pt x="412994" y="321310"/>
                  </a:lnTo>
                  <a:lnTo>
                    <a:pt x="409705" y="332740"/>
                  </a:lnTo>
                  <a:lnTo>
                    <a:pt x="409991" y="344170"/>
                  </a:lnTo>
                  <a:lnTo>
                    <a:pt x="413282" y="358140"/>
                  </a:lnTo>
                  <a:lnTo>
                    <a:pt x="414245" y="364490"/>
                  </a:lnTo>
                  <a:lnTo>
                    <a:pt x="412733" y="369570"/>
                  </a:lnTo>
                  <a:lnTo>
                    <a:pt x="409145" y="374650"/>
                  </a:lnTo>
                  <a:lnTo>
                    <a:pt x="405901" y="378460"/>
                  </a:lnTo>
                  <a:lnTo>
                    <a:pt x="400925" y="381000"/>
                  </a:lnTo>
                  <a:lnTo>
                    <a:pt x="395511" y="381000"/>
                  </a:lnTo>
                  <a:lnTo>
                    <a:pt x="380655" y="382270"/>
                  </a:lnTo>
                  <a:lnTo>
                    <a:pt x="346900" y="410210"/>
                  </a:lnTo>
                  <a:lnTo>
                    <a:pt x="342857" y="424180"/>
                  </a:lnTo>
                  <a:lnTo>
                    <a:pt x="340357" y="431800"/>
                  </a:lnTo>
                  <a:lnTo>
                    <a:pt x="332749" y="438150"/>
                  </a:lnTo>
                  <a:lnTo>
                    <a:pt x="353050" y="438150"/>
                  </a:lnTo>
                  <a:lnTo>
                    <a:pt x="358277" y="427990"/>
                  </a:lnTo>
                  <a:lnTo>
                    <a:pt x="362320" y="414020"/>
                  </a:lnTo>
                  <a:lnTo>
                    <a:pt x="364334" y="405130"/>
                  </a:lnTo>
                  <a:lnTo>
                    <a:pt x="371362" y="400050"/>
                  </a:lnTo>
                  <a:lnTo>
                    <a:pt x="379621" y="398780"/>
                  </a:lnTo>
                  <a:lnTo>
                    <a:pt x="394477" y="398780"/>
                  </a:lnTo>
                  <a:lnTo>
                    <a:pt x="402592" y="397510"/>
                  </a:lnTo>
                  <a:lnTo>
                    <a:pt x="430232" y="363220"/>
                  </a:lnTo>
                  <a:lnTo>
                    <a:pt x="429642" y="355600"/>
                  </a:lnTo>
                  <a:lnTo>
                    <a:pt x="427103" y="341630"/>
                  </a:lnTo>
                  <a:lnTo>
                    <a:pt x="425607" y="332740"/>
                  </a:lnTo>
                  <a:lnTo>
                    <a:pt x="429399" y="325120"/>
                  </a:lnTo>
                  <a:lnTo>
                    <a:pt x="436506" y="321310"/>
                  </a:lnTo>
                  <a:lnTo>
                    <a:pt x="449105" y="313690"/>
                  </a:lnTo>
                  <a:lnTo>
                    <a:pt x="468729" y="281940"/>
                  </a:lnTo>
                  <a:lnTo>
                    <a:pt x="467884" y="274320"/>
                  </a:lnTo>
                  <a:lnTo>
                    <a:pt x="465430" y="266700"/>
                  </a:lnTo>
                  <a:lnTo>
                    <a:pt x="461423" y="259080"/>
                  </a:lnTo>
                  <a:lnTo>
                    <a:pt x="453524" y="247650"/>
                  </a:lnTo>
                  <a:lnTo>
                    <a:pt x="448604" y="241300"/>
                  </a:lnTo>
                  <a:lnTo>
                    <a:pt x="448604" y="232410"/>
                  </a:lnTo>
                  <a:lnTo>
                    <a:pt x="468204" y="199390"/>
                  </a:lnTo>
                  <a:lnTo>
                    <a:pt x="468832" y="190500"/>
                  </a:lnTo>
                  <a:lnTo>
                    <a:pt x="468098" y="182880"/>
                  </a:lnTo>
                  <a:lnTo>
                    <a:pt x="435754" y="152400"/>
                  </a:lnTo>
                  <a:lnTo>
                    <a:pt x="428388" y="148590"/>
                  </a:lnTo>
                  <a:lnTo>
                    <a:pt x="424314" y="140970"/>
                  </a:lnTo>
                  <a:lnTo>
                    <a:pt x="425693" y="132080"/>
                  </a:lnTo>
                  <a:lnTo>
                    <a:pt x="428232" y="118110"/>
                  </a:lnTo>
                  <a:lnTo>
                    <a:pt x="428787" y="110490"/>
                  </a:lnTo>
                  <a:lnTo>
                    <a:pt x="400905" y="76200"/>
                  </a:lnTo>
                  <a:lnTo>
                    <a:pt x="393066" y="74930"/>
                  </a:lnTo>
                  <a:lnTo>
                    <a:pt x="378398" y="74930"/>
                  </a:lnTo>
                  <a:lnTo>
                    <a:pt x="370148" y="73660"/>
                  </a:lnTo>
                  <a:lnTo>
                    <a:pt x="363049" y="68580"/>
                  </a:lnTo>
                  <a:lnTo>
                    <a:pt x="356960" y="46990"/>
                  </a:lnTo>
                  <a:lnTo>
                    <a:pt x="352314" y="36830"/>
                  </a:lnTo>
                  <a:close/>
                </a:path>
                <a:path w="469265" h="474979">
                  <a:moveTo>
                    <a:pt x="205966" y="38100"/>
                  </a:moveTo>
                  <a:lnTo>
                    <a:pt x="151405" y="38100"/>
                  </a:lnTo>
                  <a:lnTo>
                    <a:pt x="153678" y="39370"/>
                  </a:lnTo>
                  <a:lnTo>
                    <a:pt x="167781" y="44450"/>
                  </a:lnTo>
                  <a:lnTo>
                    <a:pt x="172342" y="46990"/>
                  </a:lnTo>
                  <a:lnTo>
                    <a:pt x="190148" y="46990"/>
                  </a:lnTo>
                  <a:lnTo>
                    <a:pt x="197673" y="44450"/>
                  </a:lnTo>
                  <a:lnTo>
                    <a:pt x="204497" y="39370"/>
                  </a:lnTo>
                  <a:lnTo>
                    <a:pt x="205966" y="38100"/>
                  </a:lnTo>
                  <a:close/>
                </a:path>
                <a:path w="469265" h="474979">
                  <a:moveTo>
                    <a:pt x="264863" y="16510"/>
                  </a:moveTo>
                  <a:lnTo>
                    <a:pt x="233249" y="16510"/>
                  </a:lnTo>
                  <a:lnTo>
                    <a:pt x="240633" y="17780"/>
                  </a:lnTo>
                  <a:lnTo>
                    <a:pt x="247272" y="21590"/>
                  </a:lnTo>
                  <a:lnTo>
                    <a:pt x="277297" y="45720"/>
                  </a:lnTo>
                  <a:lnTo>
                    <a:pt x="285125" y="45720"/>
                  </a:lnTo>
                  <a:lnTo>
                    <a:pt x="290391" y="46990"/>
                  </a:lnTo>
                  <a:lnTo>
                    <a:pt x="295664" y="45720"/>
                  </a:lnTo>
                  <a:lnTo>
                    <a:pt x="300451" y="43180"/>
                  </a:lnTo>
                  <a:lnTo>
                    <a:pt x="315777" y="38100"/>
                  </a:lnTo>
                  <a:lnTo>
                    <a:pt x="321325" y="38100"/>
                  </a:lnTo>
                  <a:lnTo>
                    <a:pt x="329983" y="36830"/>
                  </a:lnTo>
                  <a:lnTo>
                    <a:pt x="352314" y="36830"/>
                  </a:lnTo>
                  <a:lnTo>
                    <a:pt x="351733" y="35560"/>
                  </a:lnTo>
                  <a:lnTo>
                    <a:pt x="347010" y="30480"/>
                  </a:lnTo>
                  <a:lnTo>
                    <a:pt x="284780" y="30480"/>
                  </a:lnTo>
                  <a:lnTo>
                    <a:pt x="276334" y="29210"/>
                  </a:lnTo>
                  <a:lnTo>
                    <a:pt x="270739" y="22860"/>
                  </a:lnTo>
                  <a:lnTo>
                    <a:pt x="264863" y="16510"/>
                  </a:lnTo>
                  <a:close/>
                </a:path>
                <a:path w="469265" h="474979">
                  <a:moveTo>
                    <a:pt x="235240" y="0"/>
                  </a:moveTo>
                  <a:lnTo>
                    <a:pt x="220981" y="2540"/>
                  </a:lnTo>
                  <a:lnTo>
                    <a:pt x="208197" y="10160"/>
                  </a:lnTo>
                  <a:lnTo>
                    <a:pt x="207249" y="10160"/>
                  </a:lnTo>
                  <a:lnTo>
                    <a:pt x="206340" y="11430"/>
                  </a:lnTo>
                  <a:lnTo>
                    <a:pt x="205486" y="12700"/>
                  </a:lnTo>
                  <a:lnTo>
                    <a:pt x="196083" y="24130"/>
                  </a:lnTo>
                  <a:lnTo>
                    <a:pt x="190700" y="30480"/>
                  </a:lnTo>
                  <a:lnTo>
                    <a:pt x="181846" y="31750"/>
                  </a:lnTo>
                  <a:lnTo>
                    <a:pt x="212464" y="31750"/>
                  </a:lnTo>
                  <a:lnTo>
                    <a:pt x="219777" y="22860"/>
                  </a:lnTo>
                  <a:lnTo>
                    <a:pt x="226002" y="19050"/>
                  </a:lnTo>
                  <a:lnTo>
                    <a:pt x="233249" y="16510"/>
                  </a:lnTo>
                  <a:lnTo>
                    <a:pt x="264863" y="16510"/>
                  </a:lnTo>
                  <a:lnTo>
                    <a:pt x="261337" y="12700"/>
                  </a:lnTo>
                  <a:lnTo>
                    <a:pt x="249262" y="3810"/>
                  </a:lnTo>
                  <a:lnTo>
                    <a:pt x="235240" y="0"/>
                  </a:lnTo>
                  <a:close/>
                </a:path>
                <a:path w="469265" h="474979">
                  <a:moveTo>
                    <a:pt x="320855" y="19050"/>
                  </a:moveTo>
                  <a:lnTo>
                    <a:pt x="315793" y="19050"/>
                  </a:lnTo>
                  <a:lnTo>
                    <a:pt x="310771" y="20320"/>
                  </a:lnTo>
                  <a:lnTo>
                    <a:pt x="306187" y="22860"/>
                  </a:lnTo>
                  <a:lnTo>
                    <a:pt x="292271" y="27940"/>
                  </a:lnTo>
                  <a:lnTo>
                    <a:pt x="284780" y="30480"/>
                  </a:lnTo>
                  <a:lnTo>
                    <a:pt x="347010" y="30480"/>
                  </a:lnTo>
                  <a:lnTo>
                    <a:pt x="343468" y="26670"/>
                  </a:lnTo>
                  <a:lnTo>
                    <a:pt x="332922" y="21590"/>
                  </a:lnTo>
                  <a:lnTo>
                    <a:pt x="320855" y="19050"/>
                  </a:lnTo>
                  <a:close/>
                </a:path>
              </a:pathLst>
            </a:custGeom>
            <a:solidFill>
              <a:srgbClr val="1A2940"/>
            </a:solidFill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75" name="object 75"/>
          <p:cNvGrpSpPr/>
          <p:nvPr/>
        </p:nvGrpSpPr>
        <p:grpSpPr>
          <a:xfrm>
            <a:off x="1253761" y="2925164"/>
            <a:ext cx="400685" cy="412115"/>
            <a:chOff x="1253761" y="2925164"/>
            <a:chExt cx="400685" cy="412115"/>
          </a:xfrm>
        </p:grpSpPr>
        <p:sp>
          <p:nvSpPr>
            <p:cNvPr id="76" name="object 76"/>
            <p:cNvSpPr/>
            <p:nvPr/>
          </p:nvSpPr>
          <p:spPr>
            <a:xfrm>
              <a:off x="1253761" y="2925164"/>
              <a:ext cx="400685" cy="412115"/>
            </a:xfrm>
            <a:custGeom>
              <a:avLst/>
              <a:gdLst/>
              <a:ahLst/>
              <a:cxnLst/>
              <a:rect l="l" t="t" r="r" b="b"/>
              <a:pathLst>
                <a:path w="400685" h="412114">
                  <a:moveTo>
                    <a:pt x="282323" y="311996"/>
                  </a:moveTo>
                  <a:lnTo>
                    <a:pt x="258694" y="311996"/>
                  </a:lnTo>
                  <a:lnTo>
                    <a:pt x="258694" y="312184"/>
                  </a:lnTo>
                  <a:lnTo>
                    <a:pt x="268575" y="312184"/>
                  </a:lnTo>
                  <a:lnTo>
                    <a:pt x="276598" y="320153"/>
                  </a:lnTo>
                  <a:lnTo>
                    <a:pt x="276653" y="337336"/>
                  </a:lnTo>
                  <a:lnTo>
                    <a:pt x="90961" y="337336"/>
                  </a:lnTo>
                  <a:lnTo>
                    <a:pt x="88227" y="340073"/>
                  </a:lnTo>
                  <a:lnTo>
                    <a:pt x="88227" y="409217"/>
                  </a:lnTo>
                  <a:lnTo>
                    <a:pt x="90961" y="411947"/>
                  </a:lnTo>
                  <a:lnTo>
                    <a:pt x="136642" y="411947"/>
                  </a:lnTo>
                  <a:lnTo>
                    <a:pt x="139376" y="409217"/>
                  </a:lnTo>
                  <a:lnTo>
                    <a:pt x="139376" y="402483"/>
                  </a:lnTo>
                  <a:lnTo>
                    <a:pt x="136642" y="399746"/>
                  </a:lnTo>
                  <a:lnTo>
                    <a:pt x="100450" y="399746"/>
                  </a:lnTo>
                  <a:lnTo>
                    <a:pt x="100450" y="349724"/>
                  </a:lnTo>
                  <a:lnTo>
                    <a:pt x="311819" y="349724"/>
                  </a:lnTo>
                  <a:lnTo>
                    <a:pt x="311819" y="340261"/>
                  </a:lnTo>
                  <a:lnTo>
                    <a:pt x="309084" y="337524"/>
                  </a:lnTo>
                  <a:lnTo>
                    <a:pt x="288877" y="337524"/>
                  </a:lnTo>
                  <a:lnTo>
                    <a:pt x="288839" y="329828"/>
                  </a:lnTo>
                  <a:lnTo>
                    <a:pt x="286542" y="318284"/>
                  </a:lnTo>
                  <a:lnTo>
                    <a:pt x="282323" y="311996"/>
                  </a:lnTo>
                  <a:close/>
                </a:path>
                <a:path w="400685" h="412114">
                  <a:moveTo>
                    <a:pt x="311819" y="349724"/>
                  </a:moveTo>
                  <a:lnTo>
                    <a:pt x="299501" y="349724"/>
                  </a:lnTo>
                  <a:lnTo>
                    <a:pt x="299501" y="399746"/>
                  </a:lnTo>
                  <a:lnTo>
                    <a:pt x="158565" y="399746"/>
                  </a:lnTo>
                  <a:lnTo>
                    <a:pt x="155831" y="402483"/>
                  </a:lnTo>
                  <a:lnTo>
                    <a:pt x="155831" y="409217"/>
                  </a:lnTo>
                  <a:lnTo>
                    <a:pt x="158565" y="411947"/>
                  </a:lnTo>
                  <a:lnTo>
                    <a:pt x="309084" y="411947"/>
                  </a:lnTo>
                  <a:lnTo>
                    <a:pt x="311819" y="409217"/>
                  </a:lnTo>
                  <a:lnTo>
                    <a:pt x="311819" y="349724"/>
                  </a:lnTo>
                  <a:close/>
                </a:path>
                <a:path w="400685" h="412114">
                  <a:moveTo>
                    <a:pt x="258789" y="299796"/>
                  </a:moveTo>
                  <a:lnTo>
                    <a:pt x="141257" y="299796"/>
                  </a:lnTo>
                  <a:lnTo>
                    <a:pt x="129524" y="302201"/>
                  </a:lnTo>
                  <a:lnTo>
                    <a:pt x="119975" y="308656"/>
                  </a:lnTo>
                  <a:lnTo>
                    <a:pt x="113531" y="318221"/>
                  </a:lnTo>
                  <a:lnTo>
                    <a:pt x="111188" y="329828"/>
                  </a:lnTo>
                  <a:lnTo>
                    <a:pt x="111169" y="337336"/>
                  </a:lnTo>
                  <a:lnTo>
                    <a:pt x="123110" y="337336"/>
                  </a:lnTo>
                  <a:lnTo>
                    <a:pt x="123165" y="320005"/>
                  </a:lnTo>
                  <a:lnTo>
                    <a:pt x="131126" y="312051"/>
                  </a:lnTo>
                  <a:lnTo>
                    <a:pt x="282323" y="311996"/>
                  </a:lnTo>
                  <a:lnTo>
                    <a:pt x="280103" y="308688"/>
                  </a:lnTo>
                  <a:lnTo>
                    <a:pt x="270528" y="302201"/>
                  </a:lnTo>
                  <a:lnTo>
                    <a:pt x="258789" y="299796"/>
                  </a:lnTo>
                  <a:close/>
                </a:path>
                <a:path w="400685" h="412114">
                  <a:moveTo>
                    <a:pt x="248728" y="602"/>
                  </a:moveTo>
                  <a:lnTo>
                    <a:pt x="75024" y="602"/>
                  </a:lnTo>
                  <a:lnTo>
                    <a:pt x="72242" y="3378"/>
                  </a:lnTo>
                  <a:lnTo>
                    <a:pt x="72242" y="25566"/>
                  </a:lnTo>
                  <a:lnTo>
                    <a:pt x="54253" y="27865"/>
                  </a:lnTo>
                  <a:lnTo>
                    <a:pt x="11220" y="58413"/>
                  </a:lnTo>
                  <a:lnTo>
                    <a:pt x="0" y="96868"/>
                  </a:lnTo>
                  <a:lnTo>
                    <a:pt x="2427" y="118291"/>
                  </a:lnTo>
                  <a:lnTo>
                    <a:pt x="19988" y="156380"/>
                  </a:lnTo>
                  <a:lnTo>
                    <a:pt x="50581" y="184344"/>
                  </a:lnTo>
                  <a:lnTo>
                    <a:pt x="93057" y="205230"/>
                  </a:lnTo>
                  <a:lnTo>
                    <a:pt x="120665" y="213078"/>
                  </a:lnTo>
                  <a:lnTo>
                    <a:pt x="128422" y="222432"/>
                  </a:lnTo>
                  <a:lnTo>
                    <a:pt x="137020" y="230983"/>
                  </a:lnTo>
                  <a:lnTo>
                    <a:pt x="146396" y="238676"/>
                  </a:lnTo>
                  <a:lnTo>
                    <a:pt x="156489" y="245457"/>
                  </a:lnTo>
                  <a:lnTo>
                    <a:pt x="165116" y="252318"/>
                  </a:lnTo>
                  <a:lnTo>
                    <a:pt x="171604" y="261006"/>
                  </a:lnTo>
                  <a:lnTo>
                    <a:pt x="175681" y="271047"/>
                  </a:lnTo>
                  <a:lnTo>
                    <a:pt x="177068" y="281870"/>
                  </a:lnTo>
                  <a:lnTo>
                    <a:pt x="177080" y="299796"/>
                  </a:lnTo>
                  <a:lnTo>
                    <a:pt x="188928" y="299796"/>
                  </a:lnTo>
                  <a:lnTo>
                    <a:pt x="181764" y="255279"/>
                  </a:lnTo>
                  <a:lnTo>
                    <a:pt x="162224" y="235321"/>
                  </a:lnTo>
                  <a:lnTo>
                    <a:pt x="130241" y="206773"/>
                  </a:lnTo>
                  <a:lnTo>
                    <a:pt x="106827" y="166247"/>
                  </a:lnTo>
                  <a:lnTo>
                    <a:pt x="93586" y="166247"/>
                  </a:lnTo>
                  <a:lnTo>
                    <a:pt x="88697" y="164089"/>
                  </a:lnTo>
                  <a:lnTo>
                    <a:pt x="51793" y="137970"/>
                  </a:lnTo>
                  <a:lnTo>
                    <a:pt x="36665" y="99015"/>
                  </a:lnTo>
                  <a:lnTo>
                    <a:pt x="37980" y="87816"/>
                  </a:lnTo>
                  <a:lnTo>
                    <a:pt x="72430" y="62261"/>
                  </a:lnTo>
                  <a:lnTo>
                    <a:pt x="85425" y="62261"/>
                  </a:lnTo>
                  <a:lnTo>
                    <a:pt x="84466" y="51938"/>
                  </a:lnTo>
                  <a:lnTo>
                    <a:pt x="84466" y="12896"/>
                  </a:lnTo>
                  <a:lnTo>
                    <a:pt x="248728" y="12896"/>
                  </a:lnTo>
                  <a:lnTo>
                    <a:pt x="252128" y="12482"/>
                  </a:lnTo>
                  <a:lnTo>
                    <a:pt x="254542" y="9385"/>
                  </a:lnTo>
                  <a:lnTo>
                    <a:pt x="253774" y="3175"/>
                  </a:lnTo>
                  <a:lnTo>
                    <a:pt x="251549" y="954"/>
                  </a:lnTo>
                  <a:lnTo>
                    <a:pt x="248728" y="602"/>
                  </a:lnTo>
                  <a:close/>
                </a:path>
                <a:path w="400685" h="412114">
                  <a:moveTo>
                    <a:pt x="327709" y="12708"/>
                  </a:moveTo>
                  <a:lnTo>
                    <a:pt x="315486" y="12708"/>
                  </a:lnTo>
                  <a:lnTo>
                    <a:pt x="315450" y="51938"/>
                  </a:lnTo>
                  <a:lnTo>
                    <a:pt x="309868" y="111151"/>
                  </a:lnTo>
                  <a:lnTo>
                    <a:pt x="294025" y="163948"/>
                  </a:lnTo>
                  <a:lnTo>
                    <a:pt x="269472" y="206397"/>
                  </a:lnTo>
                  <a:lnTo>
                    <a:pt x="237727" y="234945"/>
                  </a:lnTo>
                  <a:lnTo>
                    <a:pt x="226566" y="243729"/>
                  </a:lnTo>
                  <a:lnTo>
                    <a:pt x="218164" y="254889"/>
                  </a:lnTo>
                  <a:lnTo>
                    <a:pt x="212867" y="267808"/>
                  </a:lnTo>
                  <a:lnTo>
                    <a:pt x="211024" y="281870"/>
                  </a:lnTo>
                  <a:lnTo>
                    <a:pt x="211024" y="299796"/>
                  </a:lnTo>
                  <a:lnTo>
                    <a:pt x="223341" y="299796"/>
                  </a:lnTo>
                  <a:lnTo>
                    <a:pt x="223387" y="281870"/>
                  </a:lnTo>
                  <a:lnTo>
                    <a:pt x="224691" y="271309"/>
                  </a:lnTo>
                  <a:lnTo>
                    <a:pt x="228756" y="261253"/>
                  </a:lnTo>
                  <a:lnTo>
                    <a:pt x="235262" y="252566"/>
                  </a:lnTo>
                  <a:lnTo>
                    <a:pt x="243933" y="245738"/>
                  </a:lnTo>
                  <a:lnTo>
                    <a:pt x="254001" y="238928"/>
                  </a:lnTo>
                  <a:lnTo>
                    <a:pt x="263366" y="231227"/>
                  </a:lnTo>
                  <a:lnTo>
                    <a:pt x="271970" y="222686"/>
                  </a:lnTo>
                  <a:lnTo>
                    <a:pt x="279756" y="213360"/>
                  </a:lnTo>
                  <a:lnTo>
                    <a:pt x="284740" y="212234"/>
                  </a:lnTo>
                  <a:lnTo>
                    <a:pt x="329025" y="196561"/>
                  </a:lnTo>
                  <a:lnTo>
                    <a:pt x="366953" y="171561"/>
                  </a:lnTo>
                  <a:lnTo>
                    <a:pt x="371818" y="166247"/>
                  </a:lnTo>
                  <a:lnTo>
                    <a:pt x="306365" y="166247"/>
                  </a:lnTo>
                  <a:lnTo>
                    <a:pt x="315101" y="141039"/>
                  </a:lnTo>
                  <a:lnTo>
                    <a:pt x="321580" y="115190"/>
                  </a:lnTo>
                  <a:lnTo>
                    <a:pt x="325759" y="88890"/>
                  </a:lnTo>
                  <a:lnTo>
                    <a:pt x="327615" y="62261"/>
                  </a:lnTo>
                  <a:lnTo>
                    <a:pt x="390650" y="62261"/>
                  </a:lnTo>
                  <a:lnTo>
                    <a:pt x="362384" y="34174"/>
                  </a:lnTo>
                  <a:lnTo>
                    <a:pt x="327709" y="25378"/>
                  </a:lnTo>
                  <a:lnTo>
                    <a:pt x="327709" y="12708"/>
                  </a:lnTo>
                  <a:close/>
                </a:path>
                <a:path w="400685" h="412114">
                  <a:moveTo>
                    <a:pt x="85425" y="62261"/>
                  </a:moveTo>
                  <a:lnTo>
                    <a:pt x="72430" y="62261"/>
                  </a:lnTo>
                  <a:lnTo>
                    <a:pt x="74210" y="88890"/>
                  </a:lnTo>
                  <a:lnTo>
                    <a:pt x="78351" y="115201"/>
                  </a:lnTo>
                  <a:lnTo>
                    <a:pt x="84821" y="141039"/>
                  </a:lnTo>
                  <a:lnTo>
                    <a:pt x="93586" y="166247"/>
                  </a:lnTo>
                  <a:lnTo>
                    <a:pt x="106827" y="166247"/>
                  </a:lnTo>
                  <a:lnTo>
                    <a:pt x="105715" y="164323"/>
                  </a:lnTo>
                  <a:lnTo>
                    <a:pt x="90078" y="111774"/>
                  </a:lnTo>
                  <a:lnTo>
                    <a:pt x="89969" y="111151"/>
                  </a:lnTo>
                  <a:lnTo>
                    <a:pt x="85425" y="62261"/>
                  </a:lnTo>
                  <a:close/>
                </a:path>
                <a:path w="400685" h="412114">
                  <a:moveTo>
                    <a:pt x="390650" y="62261"/>
                  </a:moveTo>
                  <a:lnTo>
                    <a:pt x="327615" y="62261"/>
                  </a:lnTo>
                  <a:lnTo>
                    <a:pt x="336520" y="63350"/>
                  </a:lnTo>
                  <a:lnTo>
                    <a:pt x="344804" y="66455"/>
                  </a:lnTo>
                  <a:lnTo>
                    <a:pt x="352134" y="71405"/>
                  </a:lnTo>
                  <a:lnTo>
                    <a:pt x="358173" y="78028"/>
                  </a:lnTo>
                  <a:lnTo>
                    <a:pt x="362388" y="87881"/>
                  </a:lnTo>
                  <a:lnTo>
                    <a:pt x="363615" y="99273"/>
                  </a:lnTo>
                  <a:lnTo>
                    <a:pt x="361862" y="111774"/>
                  </a:lnTo>
                  <a:lnTo>
                    <a:pt x="337076" y="148392"/>
                  </a:lnTo>
                  <a:lnTo>
                    <a:pt x="306365" y="166247"/>
                  </a:lnTo>
                  <a:lnTo>
                    <a:pt x="371818" y="166247"/>
                  </a:lnTo>
                  <a:lnTo>
                    <a:pt x="380421" y="156849"/>
                  </a:lnTo>
                  <a:lnTo>
                    <a:pt x="390142" y="140720"/>
                  </a:lnTo>
                  <a:lnTo>
                    <a:pt x="397777" y="118486"/>
                  </a:lnTo>
                  <a:lnTo>
                    <a:pt x="400092" y="96833"/>
                  </a:lnTo>
                  <a:lnTo>
                    <a:pt x="397110" y="76553"/>
                  </a:lnTo>
                  <a:lnTo>
                    <a:pt x="390650" y="62261"/>
                  </a:lnTo>
                  <a:close/>
                </a:path>
                <a:path w="400685" h="412114">
                  <a:moveTo>
                    <a:pt x="274005" y="0"/>
                  </a:moveTo>
                  <a:lnTo>
                    <a:pt x="270902" y="2408"/>
                  </a:lnTo>
                  <a:lnTo>
                    <a:pt x="270064" y="9197"/>
                  </a:lnTo>
                  <a:lnTo>
                    <a:pt x="272477" y="12294"/>
                  </a:lnTo>
                  <a:lnTo>
                    <a:pt x="276387" y="12771"/>
                  </a:lnTo>
                  <a:lnTo>
                    <a:pt x="276896" y="12771"/>
                  </a:lnTo>
                  <a:lnTo>
                    <a:pt x="277406" y="12708"/>
                  </a:lnTo>
                  <a:lnTo>
                    <a:pt x="327709" y="12708"/>
                  </a:lnTo>
                  <a:lnTo>
                    <a:pt x="327696" y="3175"/>
                  </a:lnTo>
                  <a:lnTo>
                    <a:pt x="325069" y="469"/>
                  </a:lnTo>
                  <a:lnTo>
                    <a:pt x="321660" y="414"/>
                  </a:lnTo>
                  <a:lnTo>
                    <a:pt x="277406" y="414"/>
                  </a:lnTo>
                  <a:lnTo>
                    <a:pt x="274005" y="0"/>
                  </a:lnTo>
                  <a:close/>
                </a:path>
              </a:pathLst>
            </a:custGeom>
            <a:solidFill>
              <a:srgbClr val="1A294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7" name="object 77"/>
            <p:cNvSpPr/>
            <p:nvPr/>
          </p:nvSpPr>
          <p:spPr>
            <a:xfrm>
              <a:off x="1544049" y="2962837"/>
              <a:ext cx="97504" cy="160389"/>
            </a:xfrm>
            <a:prstGeom prst="rect">
              <a:avLst/>
            </a:prstGeom>
            <a:blipFill>
              <a:blip r:embed="rId2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  <p:sp>
          <p:nvSpPr>
            <p:cNvPr id="78" name="object 78"/>
            <p:cNvSpPr/>
            <p:nvPr/>
          </p:nvSpPr>
          <p:spPr>
            <a:xfrm>
              <a:off x="1265981" y="2963212"/>
              <a:ext cx="97257" cy="160389"/>
            </a:xfrm>
            <a:prstGeom prst="rect">
              <a:avLst/>
            </a:prstGeom>
            <a:blipFill>
              <a:blip r:embed="rId2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  <p:sp>
          <p:nvSpPr>
            <p:cNvPr id="79" name="object 79"/>
            <p:cNvSpPr/>
            <p:nvPr/>
          </p:nvSpPr>
          <p:spPr>
            <a:xfrm>
              <a:off x="1376872" y="3237216"/>
              <a:ext cx="153670" cy="25400"/>
            </a:xfrm>
            <a:custGeom>
              <a:avLst/>
              <a:gdLst/>
              <a:ahLst/>
              <a:cxnLst/>
              <a:rect l="l" t="t" r="r" b="b"/>
              <a:pathLst>
                <a:path w="153669" h="25400">
                  <a:moveTo>
                    <a:pt x="145465" y="132"/>
                  </a:moveTo>
                  <a:lnTo>
                    <a:pt x="8015" y="0"/>
                  </a:lnTo>
                  <a:lnTo>
                    <a:pt x="54" y="7953"/>
                  </a:lnTo>
                  <a:lnTo>
                    <a:pt x="0" y="25284"/>
                  </a:lnTo>
                  <a:lnTo>
                    <a:pt x="153543" y="25284"/>
                  </a:lnTo>
                  <a:lnTo>
                    <a:pt x="153488" y="8102"/>
                  </a:lnTo>
                  <a:close/>
                </a:path>
              </a:pathLst>
            </a:custGeom>
            <a:solidFill>
              <a:srgbClr val="1FC9E0"/>
            </a:solidFill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80" name="object 80"/>
          <p:cNvGrpSpPr/>
          <p:nvPr/>
        </p:nvGrpSpPr>
        <p:grpSpPr>
          <a:xfrm>
            <a:off x="3058945" y="2879029"/>
            <a:ext cx="364490" cy="450850"/>
            <a:chOff x="3058945" y="2879029"/>
            <a:chExt cx="364490" cy="450850"/>
          </a:xfrm>
        </p:grpSpPr>
        <p:sp>
          <p:nvSpPr>
            <p:cNvPr id="81" name="object 81"/>
            <p:cNvSpPr/>
            <p:nvPr/>
          </p:nvSpPr>
          <p:spPr>
            <a:xfrm>
              <a:off x="3117186" y="2937122"/>
              <a:ext cx="247650" cy="334645"/>
            </a:xfrm>
            <a:custGeom>
              <a:avLst/>
              <a:gdLst/>
              <a:ahLst/>
              <a:cxnLst/>
              <a:rect l="l" t="t" r="r" b="b"/>
              <a:pathLst>
                <a:path w="247650" h="334645">
                  <a:moveTo>
                    <a:pt x="247474" y="0"/>
                  </a:moveTo>
                  <a:lnTo>
                    <a:pt x="0" y="0"/>
                  </a:lnTo>
                  <a:lnTo>
                    <a:pt x="0" y="29093"/>
                  </a:lnTo>
                  <a:lnTo>
                    <a:pt x="214471" y="35569"/>
                  </a:lnTo>
                  <a:lnTo>
                    <a:pt x="218326" y="334294"/>
                  </a:lnTo>
                  <a:lnTo>
                    <a:pt x="247474" y="334294"/>
                  </a:lnTo>
                  <a:lnTo>
                    <a:pt x="247474" y="0"/>
                  </a:lnTo>
                  <a:close/>
                </a:path>
              </a:pathLst>
            </a:custGeom>
            <a:solidFill>
              <a:srgbClr val="2C70E6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2" name="object 82"/>
            <p:cNvSpPr/>
            <p:nvPr/>
          </p:nvSpPr>
          <p:spPr>
            <a:xfrm>
              <a:off x="3058934" y="2879039"/>
              <a:ext cx="364490" cy="450850"/>
            </a:xfrm>
            <a:custGeom>
              <a:avLst/>
              <a:gdLst/>
              <a:ahLst/>
              <a:cxnLst/>
              <a:rect l="l" t="t" r="r" b="b"/>
              <a:pathLst>
                <a:path w="364489" h="450850">
                  <a:moveTo>
                    <a:pt x="88061" y="252006"/>
                  </a:moveTo>
                  <a:lnTo>
                    <a:pt x="82372" y="246329"/>
                  </a:lnTo>
                  <a:lnTo>
                    <a:pt x="77749" y="246329"/>
                  </a:lnTo>
                  <a:lnTo>
                    <a:pt x="50914" y="273100"/>
                  </a:lnTo>
                  <a:lnTo>
                    <a:pt x="38684" y="260896"/>
                  </a:lnTo>
                  <a:lnTo>
                    <a:pt x="34099" y="260896"/>
                  </a:lnTo>
                  <a:lnTo>
                    <a:pt x="31267" y="263702"/>
                  </a:lnTo>
                  <a:lnTo>
                    <a:pt x="28435" y="266458"/>
                  </a:lnTo>
                  <a:lnTo>
                    <a:pt x="28371" y="270979"/>
                  </a:lnTo>
                  <a:lnTo>
                    <a:pt x="31254" y="273939"/>
                  </a:lnTo>
                  <a:lnTo>
                    <a:pt x="48653" y="291325"/>
                  </a:lnTo>
                  <a:lnTo>
                    <a:pt x="53238" y="291325"/>
                  </a:lnTo>
                  <a:lnTo>
                    <a:pt x="71501" y="273100"/>
                  </a:lnTo>
                  <a:lnTo>
                    <a:pt x="88061" y="256578"/>
                  </a:lnTo>
                  <a:lnTo>
                    <a:pt x="88061" y="252006"/>
                  </a:lnTo>
                  <a:close/>
                </a:path>
                <a:path w="364489" h="450850">
                  <a:moveTo>
                    <a:pt x="88150" y="339420"/>
                  </a:moveTo>
                  <a:lnTo>
                    <a:pt x="85509" y="336537"/>
                  </a:lnTo>
                  <a:lnTo>
                    <a:pt x="82651" y="333705"/>
                  </a:lnTo>
                  <a:lnTo>
                    <a:pt x="78028" y="333705"/>
                  </a:lnTo>
                  <a:lnTo>
                    <a:pt x="51193" y="360476"/>
                  </a:lnTo>
                  <a:lnTo>
                    <a:pt x="38976" y="348272"/>
                  </a:lnTo>
                  <a:lnTo>
                    <a:pt x="34391" y="348272"/>
                  </a:lnTo>
                  <a:lnTo>
                    <a:pt x="31546" y="351078"/>
                  </a:lnTo>
                  <a:lnTo>
                    <a:pt x="28714" y="353834"/>
                  </a:lnTo>
                  <a:lnTo>
                    <a:pt x="28651" y="358355"/>
                  </a:lnTo>
                  <a:lnTo>
                    <a:pt x="31546" y="361315"/>
                  </a:lnTo>
                  <a:lnTo>
                    <a:pt x="48653" y="378510"/>
                  </a:lnTo>
                  <a:lnTo>
                    <a:pt x="53238" y="378510"/>
                  </a:lnTo>
                  <a:lnTo>
                    <a:pt x="71310" y="360476"/>
                  </a:lnTo>
                  <a:lnTo>
                    <a:pt x="85229" y="346583"/>
                  </a:lnTo>
                  <a:lnTo>
                    <a:pt x="88023" y="343865"/>
                  </a:lnTo>
                  <a:lnTo>
                    <a:pt x="88150" y="339420"/>
                  </a:lnTo>
                  <a:close/>
                </a:path>
                <a:path w="364489" h="450850">
                  <a:moveTo>
                    <a:pt x="218046" y="368592"/>
                  </a:moveTo>
                  <a:lnTo>
                    <a:pt x="217208" y="361188"/>
                  </a:lnTo>
                  <a:lnTo>
                    <a:pt x="214528" y="358521"/>
                  </a:lnTo>
                  <a:lnTo>
                    <a:pt x="97840" y="358584"/>
                  </a:lnTo>
                  <a:lnTo>
                    <a:pt x="94957" y="362216"/>
                  </a:lnTo>
                  <a:lnTo>
                    <a:pt x="95796" y="369620"/>
                  </a:lnTo>
                  <a:lnTo>
                    <a:pt x="98475" y="372287"/>
                  </a:lnTo>
                  <a:lnTo>
                    <a:pt x="215163" y="372224"/>
                  </a:lnTo>
                  <a:lnTo>
                    <a:pt x="218046" y="368592"/>
                  </a:lnTo>
                  <a:close/>
                </a:path>
                <a:path w="364489" h="450850">
                  <a:moveTo>
                    <a:pt x="218376" y="410146"/>
                  </a:moveTo>
                  <a:lnTo>
                    <a:pt x="215138" y="406895"/>
                  </a:lnTo>
                  <a:lnTo>
                    <a:pt x="32321" y="406895"/>
                  </a:lnTo>
                  <a:lnTo>
                    <a:pt x="29095" y="410146"/>
                  </a:lnTo>
                  <a:lnTo>
                    <a:pt x="29095" y="418147"/>
                  </a:lnTo>
                  <a:lnTo>
                    <a:pt x="32346" y="421386"/>
                  </a:lnTo>
                  <a:lnTo>
                    <a:pt x="215125" y="421386"/>
                  </a:lnTo>
                  <a:lnTo>
                    <a:pt x="218376" y="418147"/>
                  </a:lnTo>
                  <a:lnTo>
                    <a:pt x="218376" y="410146"/>
                  </a:lnTo>
                  <a:close/>
                </a:path>
                <a:path w="364489" h="450850">
                  <a:moveTo>
                    <a:pt x="247523" y="410108"/>
                  </a:moveTo>
                  <a:lnTo>
                    <a:pt x="244233" y="406831"/>
                  </a:lnTo>
                  <a:lnTo>
                    <a:pt x="228892" y="406831"/>
                  </a:lnTo>
                  <a:lnTo>
                    <a:pt x="225615" y="410108"/>
                  </a:lnTo>
                  <a:lnTo>
                    <a:pt x="225615" y="418147"/>
                  </a:lnTo>
                  <a:lnTo>
                    <a:pt x="228854" y="421386"/>
                  </a:lnTo>
                  <a:lnTo>
                    <a:pt x="244182" y="421436"/>
                  </a:lnTo>
                  <a:lnTo>
                    <a:pt x="247459" y="418249"/>
                  </a:lnTo>
                  <a:lnTo>
                    <a:pt x="247523" y="410108"/>
                  </a:lnTo>
                  <a:close/>
                </a:path>
                <a:path w="364489" h="450850">
                  <a:moveTo>
                    <a:pt x="247523" y="119519"/>
                  </a:moveTo>
                  <a:lnTo>
                    <a:pt x="244271" y="116281"/>
                  </a:lnTo>
                  <a:lnTo>
                    <a:pt x="232943" y="116281"/>
                  </a:lnTo>
                  <a:lnTo>
                    <a:pt x="232943" y="130822"/>
                  </a:lnTo>
                  <a:lnTo>
                    <a:pt x="232943" y="203466"/>
                  </a:lnTo>
                  <a:lnTo>
                    <a:pt x="43675" y="203466"/>
                  </a:lnTo>
                  <a:lnTo>
                    <a:pt x="43675" y="130822"/>
                  </a:lnTo>
                  <a:lnTo>
                    <a:pt x="232943" y="130822"/>
                  </a:lnTo>
                  <a:lnTo>
                    <a:pt x="232943" y="116281"/>
                  </a:lnTo>
                  <a:lnTo>
                    <a:pt x="32346" y="116281"/>
                  </a:lnTo>
                  <a:lnTo>
                    <a:pt x="29095" y="119519"/>
                  </a:lnTo>
                  <a:lnTo>
                    <a:pt x="29133" y="214731"/>
                  </a:lnTo>
                  <a:lnTo>
                    <a:pt x="32321" y="217957"/>
                  </a:lnTo>
                  <a:lnTo>
                    <a:pt x="36334" y="218008"/>
                  </a:lnTo>
                  <a:lnTo>
                    <a:pt x="244233" y="218008"/>
                  </a:lnTo>
                  <a:lnTo>
                    <a:pt x="247523" y="214731"/>
                  </a:lnTo>
                  <a:lnTo>
                    <a:pt x="247523" y="203466"/>
                  </a:lnTo>
                  <a:lnTo>
                    <a:pt x="247523" y="130822"/>
                  </a:lnTo>
                  <a:lnTo>
                    <a:pt x="247523" y="119519"/>
                  </a:lnTo>
                  <a:close/>
                </a:path>
                <a:path w="364489" h="450850">
                  <a:moveTo>
                    <a:pt x="247624" y="313740"/>
                  </a:moveTo>
                  <a:lnTo>
                    <a:pt x="244424" y="310375"/>
                  </a:lnTo>
                  <a:lnTo>
                    <a:pt x="240245" y="310261"/>
                  </a:lnTo>
                  <a:lnTo>
                    <a:pt x="101866" y="310261"/>
                  </a:lnTo>
                  <a:lnTo>
                    <a:pt x="97878" y="310426"/>
                  </a:lnTo>
                  <a:lnTo>
                    <a:pt x="94792" y="313740"/>
                  </a:lnTo>
                  <a:lnTo>
                    <a:pt x="94856" y="321716"/>
                  </a:lnTo>
                  <a:lnTo>
                    <a:pt x="98018" y="324954"/>
                  </a:lnTo>
                  <a:lnTo>
                    <a:pt x="102158" y="325005"/>
                  </a:lnTo>
                  <a:lnTo>
                    <a:pt x="240182" y="325005"/>
                  </a:lnTo>
                  <a:lnTo>
                    <a:pt x="244182" y="325056"/>
                  </a:lnTo>
                  <a:lnTo>
                    <a:pt x="247459" y="321868"/>
                  </a:lnTo>
                  <a:lnTo>
                    <a:pt x="247523" y="317766"/>
                  </a:lnTo>
                  <a:lnTo>
                    <a:pt x="247624" y="313740"/>
                  </a:lnTo>
                  <a:close/>
                </a:path>
                <a:path w="364489" h="450850">
                  <a:moveTo>
                    <a:pt x="248754" y="362216"/>
                  </a:moveTo>
                  <a:lnTo>
                    <a:pt x="245859" y="358584"/>
                  </a:lnTo>
                  <a:lnTo>
                    <a:pt x="240182" y="358127"/>
                  </a:lnTo>
                  <a:lnTo>
                    <a:pt x="232943" y="358127"/>
                  </a:lnTo>
                  <a:lnTo>
                    <a:pt x="228917" y="357670"/>
                  </a:lnTo>
                  <a:lnTo>
                    <a:pt x="225285" y="360565"/>
                  </a:lnTo>
                  <a:lnTo>
                    <a:pt x="224370" y="368592"/>
                  </a:lnTo>
                  <a:lnTo>
                    <a:pt x="227266" y="372224"/>
                  </a:lnTo>
                  <a:lnTo>
                    <a:pt x="232943" y="372681"/>
                  </a:lnTo>
                  <a:lnTo>
                    <a:pt x="240182" y="372681"/>
                  </a:lnTo>
                  <a:lnTo>
                    <a:pt x="244208" y="373138"/>
                  </a:lnTo>
                  <a:lnTo>
                    <a:pt x="247840" y="370255"/>
                  </a:lnTo>
                  <a:lnTo>
                    <a:pt x="248754" y="362216"/>
                  </a:lnTo>
                  <a:close/>
                </a:path>
                <a:path w="364489" h="450850">
                  <a:moveTo>
                    <a:pt x="248754" y="256171"/>
                  </a:moveTo>
                  <a:lnTo>
                    <a:pt x="245859" y="252539"/>
                  </a:lnTo>
                  <a:lnTo>
                    <a:pt x="97840" y="252539"/>
                  </a:lnTo>
                  <a:lnTo>
                    <a:pt x="94957" y="256171"/>
                  </a:lnTo>
                  <a:lnTo>
                    <a:pt x="95796" y="263563"/>
                  </a:lnTo>
                  <a:lnTo>
                    <a:pt x="98475" y="266242"/>
                  </a:lnTo>
                  <a:lnTo>
                    <a:pt x="244208" y="267081"/>
                  </a:lnTo>
                  <a:lnTo>
                    <a:pt x="247840" y="264198"/>
                  </a:lnTo>
                  <a:lnTo>
                    <a:pt x="248754" y="256171"/>
                  </a:lnTo>
                  <a:close/>
                </a:path>
                <a:path w="364489" h="450850">
                  <a:moveTo>
                    <a:pt x="363918" y="14541"/>
                  </a:moveTo>
                  <a:lnTo>
                    <a:pt x="363905" y="3213"/>
                  </a:lnTo>
                  <a:lnTo>
                    <a:pt x="360680" y="0"/>
                  </a:lnTo>
                  <a:lnTo>
                    <a:pt x="349351" y="0"/>
                  </a:lnTo>
                  <a:lnTo>
                    <a:pt x="349351" y="14541"/>
                  </a:lnTo>
                  <a:lnTo>
                    <a:pt x="349351" y="349211"/>
                  </a:lnTo>
                  <a:lnTo>
                    <a:pt x="320573" y="349211"/>
                  </a:lnTo>
                  <a:lnTo>
                    <a:pt x="320573" y="58089"/>
                  </a:lnTo>
                  <a:lnTo>
                    <a:pt x="320573" y="46824"/>
                  </a:lnTo>
                  <a:lnTo>
                    <a:pt x="317296" y="43548"/>
                  </a:lnTo>
                  <a:lnTo>
                    <a:pt x="305714" y="43548"/>
                  </a:lnTo>
                  <a:lnTo>
                    <a:pt x="305714" y="58089"/>
                  </a:lnTo>
                  <a:lnTo>
                    <a:pt x="305714" y="392849"/>
                  </a:lnTo>
                  <a:lnTo>
                    <a:pt x="276567" y="392849"/>
                  </a:lnTo>
                  <a:lnTo>
                    <a:pt x="276567" y="101917"/>
                  </a:lnTo>
                  <a:lnTo>
                    <a:pt x="276555" y="90411"/>
                  </a:lnTo>
                  <a:lnTo>
                    <a:pt x="273329" y="87185"/>
                  </a:lnTo>
                  <a:lnTo>
                    <a:pt x="262001" y="87185"/>
                  </a:lnTo>
                  <a:lnTo>
                    <a:pt x="262001" y="101917"/>
                  </a:lnTo>
                  <a:lnTo>
                    <a:pt x="262001" y="435927"/>
                  </a:lnTo>
                  <a:lnTo>
                    <a:pt x="14528" y="435927"/>
                  </a:lnTo>
                  <a:lnTo>
                    <a:pt x="14528" y="101917"/>
                  </a:lnTo>
                  <a:lnTo>
                    <a:pt x="262001" y="101917"/>
                  </a:lnTo>
                  <a:lnTo>
                    <a:pt x="262001" y="87185"/>
                  </a:lnTo>
                  <a:lnTo>
                    <a:pt x="58242" y="87185"/>
                  </a:lnTo>
                  <a:lnTo>
                    <a:pt x="58242" y="58089"/>
                  </a:lnTo>
                  <a:lnTo>
                    <a:pt x="305714" y="58089"/>
                  </a:lnTo>
                  <a:lnTo>
                    <a:pt x="305714" y="43548"/>
                  </a:lnTo>
                  <a:lnTo>
                    <a:pt x="101866" y="43548"/>
                  </a:lnTo>
                  <a:lnTo>
                    <a:pt x="101866" y="14541"/>
                  </a:lnTo>
                  <a:lnTo>
                    <a:pt x="349351" y="14541"/>
                  </a:lnTo>
                  <a:lnTo>
                    <a:pt x="349351" y="0"/>
                  </a:lnTo>
                  <a:lnTo>
                    <a:pt x="90906" y="0"/>
                  </a:lnTo>
                  <a:lnTo>
                    <a:pt x="87630" y="3213"/>
                  </a:lnTo>
                  <a:lnTo>
                    <a:pt x="87579" y="43548"/>
                  </a:lnTo>
                  <a:lnTo>
                    <a:pt x="50914" y="43548"/>
                  </a:lnTo>
                  <a:lnTo>
                    <a:pt x="46901" y="43599"/>
                  </a:lnTo>
                  <a:lnTo>
                    <a:pt x="43713" y="46824"/>
                  </a:lnTo>
                  <a:lnTo>
                    <a:pt x="43675" y="87185"/>
                  </a:lnTo>
                  <a:lnTo>
                    <a:pt x="3276" y="87185"/>
                  </a:lnTo>
                  <a:lnTo>
                    <a:pt x="0" y="90411"/>
                  </a:lnTo>
                  <a:lnTo>
                    <a:pt x="0" y="447268"/>
                  </a:lnTo>
                  <a:lnTo>
                    <a:pt x="3276" y="450481"/>
                  </a:lnTo>
                  <a:lnTo>
                    <a:pt x="273329" y="450481"/>
                  </a:lnTo>
                  <a:lnTo>
                    <a:pt x="276555" y="447268"/>
                  </a:lnTo>
                  <a:lnTo>
                    <a:pt x="276567" y="435927"/>
                  </a:lnTo>
                  <a:lnTo>
                    <a:pt x="276567" y="406831"/>
                  </a:lnTo>
                  <a:lnTo>
                    <a:pt x="312966" y="406831"/>
                  </a:lnTo>
                  <a:lnTo>
                    <a:pt x="316953" y="406895"/>
                  </a:lnTo>
                  <a:lnTo>
                    <a:pt x="320243" y="403694"/>
                  </a:lnTo>
                  <a:lnTo>
                    <a:pt x="320294" y="392849"/>
                  </a:lnTo>
                  <a:lnTo>
                    <a:pt x="320294" y="363296"/>
                  </a:lnTo>
                  <a:lnTo>
                    <a:pt x="360680" y="363296"/>
                  </a:lnTo>
                  <a:lnTo>
                    <a:pt x="363918" y="360057"/>
                  </a:lnTo>
                  <a:lnTo>
                    <a:pt x="363918" y="349211"/>
                  </a:lnTo>
                  <a:lnTo>
                    <a:pt x="363918" y="14541"/>
                  </a:lnTo>
                  <a:close/>
                </a:path>
              </a:pathLst>
            </a:custGeom>
            <a:solidFill>
              <a:srgbClr val="1A294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3" name="object 83"/>
            <p:cNvSpPr/>
            <p:nvPr/>
          </p:nvSpPr>
          <p:spPr>
            <a:xfrm>
              <a:off x="3102612" y="3009856"/>
              <a:ext cx="189865" cy="73025"/>
            </a:xfrm>
            <a:custGeom>
              <a:avLst/>
              <a:gdLst/>
              <a:ahLst/>
              <a:cxnLst/>
              <a:rect l="l" t="t" r="r" b="b"/>
              <a:pathLst>
                <a:path w="189864" h="73025">
                  <a:moveTo>
                    <a:pt x="189273" y="0"/>
                  </a:moveTo>
                  <a:lnTo>
                    <a:pt x="0" y="0"/>
                  </a:lnTo>
                  <a:lnTo>
                    <a:pt x="0" y="72639"/>
                  </a:lnTo>
                  <a:lnTo>
                    <a:pt x="189273" y="72639"/>
                  </a:lnTo>
                  <a:lnTo>
                    <a:pt x="189273" y="0"/>
                  </a:lnTo>
                  <a:close/>
                </a:path>
              </a:pathLst>
            </a:custGeom>
            <a:solidFill>
              <a:srgbClr val="1FC9E0"/>
            </a:solidFill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84" name="object 84"/>
          <p:cNvGrpSpPr/>
          <p:nvPr/>
        </p:nvGrpSpPr>
        <p:grpSpPr>
          <a:xfrm>
            <a:off x="2191534" y="2888320"/>
            <a:ext cx="432434" cy="432434"/>
            <a:chOff x="2191534" y="2888320"/>
            <a:chExt cx="432434" cy="432434"/>
          </a:xfrm>
        </p:grpSpPr>
        <p:sp>
          <p:nvSpPr>
            <p:cNvPr id="85" name="object 85"/>
            <p:cNvSpPr/>
            <p:nvPr/>
          </p:nvSpPr>
          <p:spPr>
            <a:xfrm>
              <a:off x="2191524" y="2888322"/>
              <a:ext cx="432434" cy="432434"/>
            </a:xfrm>
            <a:custGeom>
              <a:avLst/>
              <a:gdLst/>
              <a:ahLst/>
              <a:cxnLst/>
              <a:rect l="l" t="t" r="r" b="b"/>
              <a:pathLst>
                <a:path w="432435" h="432435">
                  <a:moveTo>
                    <a:pt x="331724" y="3200"/>
                  </a:moveTo>
                  <a:lnTo>
                    <a:pt x="328523" y="0"/>
                  </a:lnTo>
                  <a:lnTo>
                    <a:pt x="43256" y="0"/>
                  </a:lnTo>
                  <a:lnTo>
                    <a:pt x="43256" y="14744"/>
                  </a:lnTo>
                  <a:lnTo>
                    <a:pt x="43256" y="359918"/>
                  </a:lnTo>
                  <a:lnTo>
                    <a:pt x="28194" y="359943"/>
                  </a:lnTo>
                  <a:lnTo>
                    <a:pt x="20574" y="362546"/>
                  </a:lnTo>
                  <a:lnTo>
                    <a:pt x="14389" y="367334"/>
                  </a:lnTo>
                  <a:lnTo>
                    <a:pt x="14427" y="36131"/>
                  </a:lnTo>
                  <a:lnTo>
                    <a:pt x="16090" y="27927"/>
                  </a:lnTo>
                  <a:lnTo>
                    <a:pt x="20726" y="21056"/>
                  </a:lnTo>
                  <a:lnTo>
                    <a:pt x="27597" y="16433"/>
                  </a:lnTo>
                  <a:lnTo>
                    <a:pt x="36017" y="14744"/>
                  </a:lnTo>
                  <a:lnTo>
                    <a:pt x="43256" y="14744"/>
                  </a:lnTo>
                  <a:lnTo>
                    <a:pt x="43256" y="0"/>
                  </a:lnTo>
                  <a:lnTo>
                    <a:pt x="36017" y="0"/>
                  </a:lnTo>
                  <a:lnTo>
                    <a:pt x="21971" y="2870"/>
                  </a:lnTo>
                  <a:lnTo>
                    <a:pt x="10515" y="10629"/>
                  </a:lnTo>
                  <a:lnTo>
                    <a:pt x="2806" y="22098"/>
                  </a:lnTo>
                  <a:lnTo>
                    <a:pt x="0" y="36131"/>
                  </a:lnTo>
                  <a:lnTo>
                    <a:pt x="0" y="395960"/>
                  </a:lnTo>
                  <a:lnTo>
                    <a:pt x="2857" y="409930"/>
                  </a:lnTo>
                  <a:lnTo>
                    <a:pt x="10579" y="421347"/>
                  </a:lnTo>
                  <a:lnTo>
                    <a:pt x="22009" y="429056"/>
                  </a:lnTo>
                  <a:lnTo>
                    <a:pt x="36017" y="431901"/>
                  </a:lnTo>
                  <a:lnTo>
                    <a:pt x="328523" y="431901"/>
                  </a:lnTo>
                  <a:lnTo>
                    <a:pt x="331724" y="428713"/>
                  </a:lnTo>
                  <a:lnTo>
                    <a:pt x="331724" y="417360"/>
                  </a:lnTo>
                  <a:lnTo>
                    <a:pt x="331724" y="374180"/>
                  </a:lnTo>
                  <a:lnTo>
                    <a:pt x="331724" y="367334"/>
                  </a:lnTo>
                  <a:lnTo>
                    <a:pt x="331724" y="359918"/>
                  </a:lnTo>
                  <a:lnTo>
                    <a:pt x="331724" y="323977"/>
                  </a:lnTo>
                  <a:lnTo>
                    <a:pt x="317334" y="323977"/>
                  </a:lnTo>
                  <a:lnTo>
                    <a:pt x="317334" y="359918"/>
                  </a:lnTo>
                  <a:lnTo>
                    <a:pt x="317334" y="374180"/>
                  </a:lnTo>
                  <a:lnTo>
                    <a:pt x="317334" y="417360"/>
                  </a:lnTo>
                  <a:lnTo>
                    <a:pt x="36017" y="417360"/>
                  </a:lnTo>
                  <a:lnTo>
                    <a:pt x="27597" y="415658"/>
                  </a:lnTo>
                  <a:lnTo>
                    <a:pt x="20726" y="411035"/>
                  </a:lnTo>
                  <a:lnTo>
                    <a:pt x="16090" y="404177"/>
                  </a:lnTo>
                  <a:lnTo>
                    <a:pt x="14389" y="395770"/>
                  </a:lnTo>
                  <a:lnTo>
                    <a:pt x="16090" y="387362"/>
                  </a:lnTo>
                  <a:lnTo>
                    <a:pt x="20726" y="380504"/>
                  </a:lnTo>
                  <a:lnTo>
                    <a:pt x="27597" y="375881"/>
                  </a:lnTo>
                  <a:lnTo>
                    <a:pt x="36017" y="374180"/>
                  </a:lnTo>
                  <a:lnTo>
                    <a:pt x="317334" y="374180"/>
                  </a:lnTo>
                  <a:lnTo>
                    <a:pt x="317334" y="359918"/>
                  </a:lnTo>
                  <a:lnTo>
                    <a:pt x="57645" y="359918"/>
                  </a:lnTo>
                  <a:lnTo>
                    <a:pt x="57645" y="14744"/>
                  </a:lnTo>
                  <a:lnTo>
                    <a:pt x="57645" y="14363"/>
                  </a:lnTo>
                  <a:lnTo>
                    <a:pt x="317334" y="14363"/>
                  </a:lnTo>
                  <a:lnTo>
                    <a:pt x="317334" y="115163"/>
                  </a:lnTo>
                  <a:lnTo>
                    <a:pt x="331724" y="115163"/>
                  </a:lnTo>
                  <a:lnTo>
                    <a:pt x="331724" y="14363"/>
                  </a:lnTo>
                  <a:lnTo>
                    <a:pt x="331724" y="3200"/>
                  </a:lnTo>
                  <a:close/>
                </a:path>
                <a:path w="432435" h="432435">
                  <a:moveTo>
                    <a:pt x="432435" y="325882"/>
                  </a:moveTo>
                  <a:lnTo>
                    <a:pt x="378548" y="272072"/>
                  </a:lnTo>
                  <a:lnTo>
                    <a:pt x="371398" y="267373"/>
                  </a:lnTo>
                  <a:lnTo>
                    <a:pt x="363270" y="265811"/>
                  </a:lnTo>
                  <a:lnTo>
                    <a:pt x="355142" y="267373"/>
                  </a:lnTo>
                  <a:lnTo>
                    <a:pt x="347992" y="272072"/>
                  </a:lnTo>
                  <a:lnTo>
                    <a:pt x="328777" y="253022"/>
                  </a:lnTo>
                  <a:lnTo>
                    <a:pt x="318465" y="242798"/>
                  </a:lnTo>
                  <a:lnTo>
                    <a:pt x="335000" y="212750"/>
                  </a:lnTo>
                  <a:lnTo>
                    <a:pt x="338594" y="179844"/>
                  </a:lnTo>
                  <a:lnTo>
                    <a:pt x="329552" y="147993"/>
                  </a:lnTo>
                  <a:lnTo>
                    <a:pt x="308216" y="121119"/>
                  </a:lnTo>
                  <a:lnTo>
                    <a:pt x="278117" y="104609"/>
                  </a:lnTo>
                  <a:lnTo>
                    <a:pt x="245148" y="101028"/>
                  </a:lnTo>
                  <a:lnTo>
                    <a:pt x="213233" y="110058"/>
                  </a:lnTo>
                  <a:lnTo>
                    <a:pt x="186309" y="131343"/>
                  </a:lnTo>
                  <a:lnTo>
                    <a:pt x="169773" y="161404"/>
                  </a:lnTo>
                  <a:lnTo>
                    <a:pt x="166192" y="194310"/>
                  </a:lnTo>
                  <a:lnTo>
                    <a:pt x="175234" y="226148"/>
                  </a:lnTo>
                  <a:lnTo>
                    <a:pt x="196557" y="253022"/>
                  </a:lnTo>
                  <a:lnTo>
                    <a:pt x="223075" y="268312"/>
                  </a:lnTo>
                  <a:lnTo>
                    <a:pt x="252387" y="273418"/>
                  </a:lnTo>
                  <a:lnTo>
                    <a:pt x="281711" y="268312"/>
                  </a:lnTo>
                  <a:lnTo>
                    <a:pt x="308216" y="253022"/>
                  </a:lnTo>
                  <a:lnTo>
                    <a:pt x="337553" y="282206"/>
                  </a:lnTo>
                  <a:lnTo>
                    <a:pt x="332803" y="289306"/>
                  </a:lnTo>
                  <a:lnTo>
                    <a:pt x="331190" y="297395"/>
                  </a:lnTo>
                  <a:lnTo>
                    <a:pt x="332740" y="305485"/>
                  </a:lnTo>
                  <a:lnTo>
                    <a:pt x="337439" y="312610"/>
                  </a:lnTo>
                  <a:lnTo>
                    <a:pt x="388518" y="363677"/>
                  </a:lnTo>
                  <a:lnTo>
                    <a:pt x="391350" y="366395"/>
                  </a:lnTo>
                  <a:lnTo>
                    <a:pt x="395833" y="366395"/>
                  </a:lnTo>
                  <a:lnTo>
                    <a:pt x="398665" y="363677"/>
                  </a:lnTo>
                  <a:lnTo>
                    <a:pt x="432409" y="330403"/>
                  </a:lnTo>
                  <a:lnTo>
                    <a:pt x="432435" y="325882"/>
                  </a:lnTo>
                  <a:close/>
                </a:path>
              </a:pathLst>
            </a:custGeom>
            <a:solidFill>
              <a:srgbClr val="1A294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6" name="object 86"/>
            <p:cNvSpPr/>
            <p:nvPr/>
          </p:nvSpPr>
          <p:spPr>
            <a:xfrm>
              <a:off x="2371832" y="3003459"/>
              <a:ext cx="144780" cy="144145"/>
            </a:xfrm>
            <a:custGeom>
              <a:avLst/>
              <a:gdLst/>
              <a:ahLst/>
              <a:cxnLst/>
              <a:rect l="l" t="t" r="r" b="b"/>
              <a:pathLst>
                <a:path w="144780" h="144144">
                  <a:moveTo>
                    <a:pt x="72134" y="0"/>
                  </a:moveTo>
                  <a:lnTo>
                    <a:pt x="44972" y="5278"/>
                  </a:lnTo>
                  <a:lnTo>
                    <a:pt x="21135" y="21068"/>
                  </a:lnTo>
                  <a:lnTo>
                    <a:pt x="5279" y="44902"/>
                  </a:lnTo>
                  <a:lnTo>
                    <a:pt x="0" y="71979"/>
                  </a:lnTo>
                  <a:lnTo>
                    <a:pt x="5275" y="99057"/>
                  </a:lnTo>
                  <a:lnTo>
                    <a:pt x="21104" y="122864"/>
                  </a:lnTo>
                  <a:lnTo>
                    <a:pt x="44995" y="138700"/>
                  </a:lnTo>
                  <a:lnTo>
                    <a:pt x="72134" y="143964"/>
                  </a:lnTo>
                  <a:lnTo>
                    <a:pt x="99270" y="138685"/>
                  </a:lnTo>
                  <a:lnTo>
                    <a:pt x="123121" y="122864"/>
                  </a:lnTo>
                  <a:lnTo>
                    <a:pt x="138954" y="99048"/>
                  </a:lnTo>
                  <a:lnTo>
                    <a:pt x="144226" y="71960"/>
                  </a:lnTo>
                  <a:lnTo>
                    <a:pt x="138934" y="44875"/>
                  </a:lnTo>
                  <a:lnTo>
                    <a:pt x="123121" y="21099"/>
                  </a:lnTo>
                  <a:lnTo>
                    <a:pt x="99270" y="5278"/>
                  </a:lnTo>
                  <a:lnTo>
                    <a:pt x="72134" y="0"/>
                  </a:lnTo>
                  <a:close/>
                </a:path>
              </a:pathLst>
            </a:custGeom>
            <a:solidFill>
              <a:srgbClr val="1FC9E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7" name="object 87"/>
            <p:cNvSpPr/>
            <p:nvPr/>
          </p:nvSpPr>
          <p:spPr>
            <a:xfrm>
              <a:off x="2278037" y="2938729"/>
              <a:ext cx="202565" cy="273685"/>
            </a:xfrm>
            <a:custGeom>
              <a:avLst/>
              <a:gdLst/>
              <a:ahLst/>
              <a:cxnLst/>
              <a:rect l="l" t="t" r="r" b="b"/>
              <a:pathLst>
                <a:path w="202564" h="273685">
                  <a:moveTo>
                    <a:pt x="64871" y="129514"/>
                  </a:moveTo>
                  <a:lnTo>
                    <a:pt x="0" y="129514"/>
                  </a:lnTo>
                  <a:lnTo>
                    <a:pt x="0" y="143865"/>
                  </a:lnTo>
                  <a:lnTo>
                    <a:pt x="64871" y="143865"/>
                  </a:lnTo>
                  <a:lnTo>
                    <a:pt x="64871" y="129514"/>
                  </a:lnTo>
                  <a:close/>
                </a:path>
                <a:path w="202564" h="273685">
                  <a:moveTo>
                    <a:pt x="72110" y="172770"/>
                  </a:moveTo>
                  <a:lnTo>
                    <a:pt x="0" y="172770"/>
                  </a:lnTo>
                  <a:lnTo>
                    <a:pt x="0" y="187134"/>
                  </a:lnTo>
                  <a:lnTo>
                    <a:pt x="72110" y="187134"/>
                  </a:lnTo>
                  <a:lnTo>
                    <a:pt x="72110" y="172770"/>
                  </a:lnTo>
                  <a:close/>
                </a:path>
                <a:path w="202564" h="273685">
                  <a:moveTo>
                    <a:pt x="100977" y="215938"/>
                  </a:moveTo>
                  <a:lnTo>
                    <a:pt x="0" y="215938"/>
                  </a:lnTo>
                  <a:lnTo>
                    <a:pt x="0" y="230301"/>
                  </a:lnTo>
                  <a:lnTo>
                    <a:pt x="100977" y="230301"/>
                  </a:lnTo>
                  <a:lnTo>
                    <a:pt x="100977" y="215938"/>
                  </a:lnTo>
                  <a:close/>
                </a:path>
                <a:path w="202564" h="273685">
                  <a:moveTo>
                    <a:pt x="133692" y="104635"/>
                  </a:moveTo>
                  <a:lnTo>
                    <a:pt x="123545" y="94411"/>
                  </a:lnTo>
                  <a:lnTo>
                    <a:pt x="110858" y="113423"/>
                  </a:lnTo>
                  <a:lnTo>
                    <a:pt x="106616" y="135064"/>
                  </a:lnTo>
                  <a:lnTo>
                    <a:pt x="110807" y="156718"/>
                  </a:lnTo>
                  <a:lnTo>
                    <a:pt x="123545" y="175869"/>
                  </a:lnTo>
                  <a:lnTo>
                    <a:pt x="133692" y="165735"/>
                  </a:lnTo>
                  <a:lnTo>
                    <a:pt x="124244" y="151434"/>
                  </a:lnTo>
                  <a:lnTo>
                    <a:pt x="121081" y="135191"/>
                  </a:lnTo>
                  <a:lnTo>
                    <a:pt x="124244" y="118935"/>
                  </a:lnTo>
                  <a:lnTo>
                    <a:pt x="133692" y="104635"/>
                  </a:lnTo>
                  <a:close/>
                </a:path>
                <a:path w="202564" h="273685">
                  <a:moveTo>
                    <a:pt x="201955" y="259118"/>
                  </a:moveTo>
                  <a:lnTo>
                    <a:pt x="0" y="259118"/>
                  </a:lnTo>
                  <a:lnTo>
                    <a:pt x="0" y="273469"/>
                  </a:lnTo>
                  <a:lnTo>
                    <a:pt x="201955" y="273469"/>
                  </a:lnTo>
                  <a:lnTo>
                    <a:pt x="201955" y="259118"/>
                  </a:lnTo>
                  <a:close/>
                </a:path>
                <a:path w="202564" h="273685">
                  <a:moveTo>
                    <a:pt x="202057" y="3187"/>
                  </a:moveTo>
                  <a:lnTo>
                    <a:pt x="198856" y="0"/>
                  </a:lnTo>
                  <a:lnTo>
                    <a:pt x="3263" y="0"/>
                  </a:lnTo>
                  <a:lnTo>
                    <a:pt x="50" y="3175"/>
                  </a:lnTo>
                  <a:lnTo>
                    <a:pt x="38" y="97536"/>
                  </a:lnTo>
                  <a:lnTo>
                    <a:pt x="3251" y="100749"/>
                  </a:lnTo>
                  <a:lnTo>
                    <a:pt x="72110" y="100787"/>
                  </a:lnTo>
                  <a:lnTo>
                    <a:pt x="72110" y="86334"/>
                  </a:lnTo>
                  <a:lnTo>
                    <a:pt x="14478" y="86334"/>
                  </a:lnTo>
                  <a:lnTo>
                    <a:pt x="14478" y="14071"/>
                  </a:lnTo>
                  <a:lnTo>
                    <a:pt x="187579" y="14071"/>
                  </a:lnTo>
                  <a:lnTo>
                    <a:pt x="187579" y="35661"/>
                  </a:lnTo>
                  <a:lnTo>
                    <a:pt x="202057" y="35661"/>
                  </a:lnTo>
                  <a:lnTo>
                    <a:pt x="202057" y="3187"/>
                  </a:lnTo>
                  <a:close/>
                </a:path>
              </a:pathLst>
            </a:custGeom>
            <a:solidFill>
              <a:srgbClr val="1A294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8" name="object 88"/>
            <p:cNvSpPr/>
            <p:nvPr/>
          </p:nvSpPr>
          <p:spPr>
            <a:xfrm>
              <a:off x="2536403" y="3167798"/>
              <a:ext cx="69124" cy="68987"/>
            </a:xfrm>
            <a:prstGeom prst="rect">
              <a:avLst/>
            </a:prstGeom>
            <a:blipFill>
              <a:blip r:embed="rId2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89" name="object 89"/>
          <p:cNvGrpSpPr/>
          <p:nvPr/>
        </p:nvGrpSpPr>
        <p:grpSpPr>
          <a:xfrm>
            <a:off x="8189203" y="2887434"/>
            <a:ext cx="434340" cy="433070"/>
            <a:chOff x="8189203" y="2887434"/>
            <a:chExt cx="434340" cy="433070"/>
          </a:xfrm>
        </p:grpSpPr>
        <p:sp>
          <p:nvSpPr>
            <p:cNvPr id="90" name="object 90"/>
            <p:cNvSpPr/>
            <p:nvPr/>
          </p:nvSpPr>
          <p:spPr>
            <a:xfrm>
              <a:off x="8273990" y="3031355"/>
              <a:ext cx="19050" cy="19050"/>
            </a:xfrm>
            <a:custGeom>
              <a:avLst/>
              <a:gdLst/>
              <a:ahLst/>
              <a:cxnLst/>
              <a:rect l="l" t="t" r="r" b="b"/>
              <a:pathLst>
                <a:path w="19050" h="19050">
                  <a:moveTo>
                    <a:pt x="11933" y="0"/>
                  </a:moveTo>
                  <a:lnTo>
                    <a:pt x="6573" y="31"/>
                  </a:lnTo>
                  <a:lnTo>
                    <a:pt x="0" y="6663"/>
                  </a:lnTo>
                  <a:lnTo>
                    <a:pt x="31" y="12012"/>
                  </a:lnTo>
                  <a:lnTo>
                    <a:pt x="6652" y="18543"/>
                  </a:lnTo>
                  <a:lnTo>
                    <a:pt x="11956" y="18543"/>
                  </a:lnTo>
                  <a:lnTo>
                    <a:pt x="18554" y="11965"/>
                  </a:lnTo>
                  <a:lnTo>
                    <a:pt x="18554" y="6608"/>
                  </a:lnTo>
                  <a:close/>
                </a:path>
              </a:pathLst>
            </a:custGeom>
            <a:solidFill>
              <a:srgbClr val="1A294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91" name="object 91"/>
            <p:cNvSpPr/>
            <p:nvPr/>
          </p:nvSpPr>
          <p:spPr>
            <a:xfrm>
              <a:off x="8189203" y="3218766"/>
              <a:ext cx="237413" cy="101358"/>
            </a:xfrm>
            <a:prstGeom prst="rect">
              <a:avLst/>
            </a:prstGeom>
            <a:blipFill>
              <a:blip r:embed="rId27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  <p:sp>
          <p:nvSpPr>
            <p:cNvPr id="92" name="object 92"/>
            <p:cNvSpPr/>
            <p:nvPr/>
          </p:nvSpPr>
          <p:spPr>
            <a:xfrm>
              <a:off x="8189747" y="2887446"/>
              <a:ext cx="433705" cy="433070"/>
            </a:xfrm>
            <a:custGeom>
              <a:avLst/>
              <a:gdLst/>
              <a:ahLst/>
              <a:cxnLst/>
              <a:rect l="l" t="t" r="r" b="b"/>
              <a:pathLst>
                <a:path w="433704" h="433070">
                  <a:moveTo>
                    <a:pt x="162585" y="90652"/>
                  </a:moveTo>
                  <a:lnTo>
                    <a:pt x="155956" y="84023"/>
                  </a:lnTo>
                  <a:lnTo>
                    <a:pt x="150596" y="84023"/>
                  </a:lnTo>
                  <a:lnTo>
                    <a:pt x="108013" y="126555"/>
                  </a:lnTo>
                  <a:lnTo>
                    <a:pt x="107988" y="131914"/>
                  </a:lnTo>
                  <a:lnTo>
                    <a:pt x="114592" y="138544"/>
                  </a:lnTo>
                  <a:lnTo>
                    <a:pt x="119964" y="138569"/>
                  </a:lnTo>
                  <a:lnTo>
                    <a:pt x="162585" y="95999"/>
                  </a:lnTo>
                  <a:lnTo>
                    <a:pt x="162585" y="90652"/>
                  </a:lnTo>
                  <a:close/>
                </a:path>
                <a:path w="433704" h="433070">
                  <a:moveTo>
                    <a:pt x="433476" y="380530"/>
                  </a:moveTo>
                  <a:lnTo>
                    <a:pt x="375831" y="309359"/>
                  </a:lnTo>
                  <a:lnTo>
                    <a:pt x="375539" y="308889"/>
                  </a:lnTo>
                  <a:lnTo>
                    <a:pt x="372452" y="306451"/>
                  </a:lnTo>
                  <a:lnTo>
                    <a:pt x="368693" y="303174"/>
                  </a:lnTo>
                  <a:lnTo>
                    <a:pt x="356184" y="292252"/>
                  </a:lnTo>
                  <a:lnTo>
                    <a:pt x="356184" y="314248"/>
                  </a:lnTo>
                  <a:lnTo>
                    <a:pt x="314528" y="356285"/>
                  </a:lnTo>
                  <a:lnTo>
                    <a:pt x="303428" y="342963"/>
                  </a:lnTo>
                  <a:lnTo>
                    <a:pt x="316217" y="330200"/>
                  </a:lnTo>
                  <a:lnTo>
                    <a:pt x="343293" y="303174"/>
                  </a:lnTo>
                  <a:lnTo>
                    <a:pt x="356184" y="314248"/>
                  </a:lnTo>
                  <a:lnTo>
                    <a:pt x="356184" y="292252"/>
                  </a:lnTo>
                  <a:lnTo>
                    <a:pt x="330517" y="269836"/>
                  </a:lnTo>
                  <a:lnTo>
                    <a:pt x="330517" y="291998"/>
                  </a:lnTo>
                  <a:lnTo>
                    <a:pt x="292239" y="330200"/>
                  </a:lnTo>
                  <a:lnTo>
                    <a:pt x="210997" y="237007"/>
                  </a:lnTo>
                  <a:lnTo>
                    <a:pt x="204533" y="229590"/>
                  </a:lnTo>
                  <a:lnTo>
                    <a:pt x="202666" y="227457"/>
                  </a:lnTo>
                  <a:lnTo>
                    <a:pt x="200850" y="225374"/>
                  </a:lnTo>
                  <a:lnTo>
                    <a:pt x="225577" y="200685"/>
                  </a:lnTo>
                  <a:lnTo>
                    <a:pt x="330517" y="291998"/>
                  </a:lnTo>
                  <a:lnTo>
                    <a:pt x="330517" y="269836"/>
                  </a:lnTo>
                  <a:lnTo>
                    <a:pt x="251371" y="200685"/>
                  </a:lnTo>
                  <a:lnTo>
                    <a:pt x="237617" y="188671"/>
                  </a:lnTo>
                  <a:lnTo>
                    <a:pt x="242125" y="183946"/>
                  </a:lnTo>
                  <a:lnTo>
                    <a:pt x="244652" y="177660"/>
                  </a:lnTo>
                  <a:lnTo>
                    <a:pt x="244665" y="171119"/>
                  </a:lnTo>
                  <a:lnTo>
                    <a:pt x="243649" y="164007"/>
                  </a:lnTo>
                  <a:lnTo>
                    <a:pt x="242633" y="161759"/>
                  </a:lnTo>
                  <a:lnTo>
                    <a:pt x="240753" y="157581"/>
                  </a:lnTo>
                  <a:lnTo>
                    <a:pt x="236181" y="152209"/>
                  </a:lnTo>
                  <a:lnTo>
                    <a:pt x="230187" y="148221"/>
                  </a:lnTo>
                  <a:lnTo>
                    <a:pt x="240525" y="137998"/>
                  </a:lnTo>
                  <a:lnTo>
                    <a:pt x="280517" y="118567"/>
                  </a:lnTo>
                  <a:lnTo>
                    <a:pt x="283210" y="105422"/>
                  </a:lnTo>
                  <a:lnTo>
                    <a:pt x="282562" y="98767"/>
                  </a:lnTo>
                  <a:lnTo>
                    <a:pt x="249186" y="57378"/>
                  </a:lnTo>
                  <a:lnTo>
                    <a:pt x="228612" y="36855"/>
                  </a:lnTo>
                  <a:lnTo>
                    <a:pt x="228612" y="168516"/>
                  </a:lnTo>
                  <a:lnTo>
                    <a:pt x="228549" y="173875"/>
                  </a:lnTo>
                  <a:lnTo>
                    <a:pt x="224675" y="177660"/>
                  </a:lnTo>
                  <a:lnTo>
                    <a:pt x="175653" y="226568"/>
                  </a:lnTo>
                  <a:lnTo>
                    <a:pt x="173482" y="227457"/>
                  </a:lnTo>
                  <a:lnTo>
                    <a:pt x="171234" y="227431"/>
                  </a:lnTo>
                  <a:lnTo>
                    <a:pt x="166560" y="227431"/>
                  </a:lnTo>
                  <a:lnTo>
                    <a:pt x="164020" y="224904"/>
                  </a:lnTo>
                  <a:lnTo>
                    <a:pt x="162775" y="223659"/>
                  </a:lnTo>
                  <a:lnTo>
                    <a:pt x="162763" y="216789"/>
                  </a:lnTo>
                  <a:lnTo>
                    <a:pt x="163601" y="214668"/>
                  </a:lnTo>
                  <a:lnTo>
                    <a:pt x="165125" y="213080"/>
                  </a:lnTo>
                  <a:lnTo>
                    <a:pt x="213360" y="165023"/>
                  </a:lnTo>
                  <a:lnTo>
                    <a:pt x="216700" y="161759"/>
                  </a:lnTo>
                  <a:lnTo>
                    <a:pt x="222072" y="161823"/>
                  </a:lnTo>
                  <a:lnTo>
                    <a:pt x="228612" y="168516"/>
                  </a:lnTo>
                  <a:lnTo>
                    <a:pt x="228612" y="36855"/>
                  </a:lnTo>
                  <a:lnTo>
                    <a:pt x="225209" y="33464"/>
                  </a:lnTo>
                  <a:lnTo>
                    <a:pt x="225209" y="129171"/>
                  </a:lnTo>
                  <a:lnTo>
                    <a:pt x="153555" y="200685"/>
                  </a:lnTo>
                  <a:lnTo>
                    <a:pt x="152996" y="201345"/>
                  </a:lnTo>
                  <a:lnTo>
                    <a:pt x="129298" y="224904"/>
                  </a:lnTo>
                  <a:lnTo>
                    <a:pt x="57365" y="153111"/>
                  </a:lnTo>
                  <a:lnTo>
                    <a:pt x="66116" y="144373"/>
                  </a:lnTo>
                  <a:lnTo>
                    <a:pt x="153276" y="57378"/>
                  </a:lnTo>
                  <a:lnTo>
                    <a:pt x="225209" y="129171"/>
                  </a:lnTo>
                  <a:lnTo>
                    <a:pt x="225209" y="33464"/>
                  </a:lnTo>
                  <a:lnTo>
                    <a:pt x="201320" y="9613"/>
                  </a:lnTo>
                  <a:lnTo>
                    <a:pt x="190030" y="2324"/>
                  </a:lnTo>
                  <a:lnTo>
                    <a:pt x="177266" y="0"/>
                  </a:lnTo>
                  <a:lnTo>
                    <a:pt x="164566" y="2616"/>
                  </a:lnTo>
                  <a:lnTo>
                    <a:pt x="153454" y="10172"/>
                  </a:lnTo>
                  <a:lnTo>
                    <a:pt x="148209" y="17145"/>
                  </a:lnTo>
                  <a:lnTo>
                    <a:pt x="144957" y="25107"/>
                  </a:lnTo>
                  <a:lnTo>
                    <a:pt x="143827" y="33616"/>
                  </a:lnTo>
                  <a:lnTo>
                    <a:pt x="144907" y="42265"/>
                  </a:lnTo>
                  <a:lnTo>
                    <a:pt x="42138" y="144373"/>
                  </a:lnTo>
                  <a:lnTo>
                    <a:pt x="990" y="169062"/>
                  </a:lnTo>
                  <a:lnTo>
                    <a:pt x="0" y="177660"/>
                  </a:lnTo>
                  <a:lnTo>
                    <a:pt x="1117" y="185953"/>
                  </a:lnTo>
                  <a:lnTo>
                    <a:pt x="81343" y="272478"/>
                  </a:lnTo>
                  <a:lnTo>
                    <a:pt x="105397" y="282105"/>
                  </a:lnTo>
                  <a:lnTo>
                    <a:pt x="118097" y="279476"/>
                  </a:lnTo>
                  <a:lnTo>
                    <a:pt x="129209" y="271932"/>
                  </a:lnTo>
                  <a:lnTo>
                    <a:pt x="134454" y="264947"/>
                  </a:lnTo>
                  <a:lnTo>
                    <a:pt x="137706" y="256997"/>
                  </a:lnTo>
                  <a:lnTo>
                    <a:pt x="138849" y="248475"/>
                  </a:lnTo>
                  <a:lnTo>
                    <a:pt x="137756" y="239826"/>
                  </a:lnTo>
                  <a:lnTo>
                    <a:pt x="148005" y="229590"/>
                  </a:lnTo>
                  <a:lnTo>
                    <a:pt x="154051" y="237655"/>
                  </a:lnTo>
                  <a:lnTo>
                    <a:pt x="162420" y="242608"/>
                  </a:lnTo>
                  <a:lnTo>
                    <a:pt x="172046" y="244055"/>
                  </a:lnTo>
                  <a:lnTo>
                    <a:pt x="181825" y="241630"/>
                  </a:lnTo>
                  <a:lnTo>
                    <a:pt x="184289" y="240461"/>
                  </a:lnTo>
                  <a:lnTo>
                    <a:pt x="186563" y="238899"/>
                  </a:lnTo>
                  <a:lnTo>
                    <a:pt x="188531" y="237007"/>
                  </a:lnTo>
                  <a:lnTo>
                    <a:pt x="306908" y="372808"/>
                  </a:lnTo>
                  <a:lnTo>
                    <a:pt x="307200" y="373341"/>
                  </a:lnTo>
                  <a:lnTo>
                    <a:pt x="307581" y="373811"/>
                  </a:lnTo>
                  <a:lnTo>
                    <a:pt x="308038" y="374218"/>
                  </a:lnTo>
                  <a:lnTo>
                    <a:pt x="308038" y="374688"/>
                  </a:lnTo>
                  <a:lnTo>
                    <a:pt x="343954" y="415036"/>
                  </a:lnTo>
                  <a:lnTo>
                    <a:pt x="344805" y="416077"/>
                  </a:lnTo>
                  <a:lnTo>
                    <a:pt x="345744" y="417106"/>
                  </a:lnTo>
                  <a:lnTo>
                    <a:pt x="382511" y="432968"/>
                  </a:lnTo>
                  <a:lnTo>
                    <a:pt x="384898" y="432968"/>
                  </a:lnTo>
                  <a:lnTo>
                    <a:pt x="420370" y="416026"/>
                  </a:lnTo>
                  <a:lnTo>
                    <a:pt x="432142" y="393725"/>
                  </a:lnTo>
                  <a:lnTo>
                    <a:pt x="433476" y="380530"/>
                  </a:lnTo>
                  <a:close/>
                </a:path>
              </a:pathLst>
            </a:custGeom>
            <a:solidFill>
              <a:srgbClr val="1A294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93" name="object 93"/>
            <p:cNvSpPr/>
            <p:nvPr/>
          </p:nvSpPr>
          <p:spPr>
            <a:xfrm>
              <a:off x="8206177" y="3047591"/>
              <a:ext cx="106016" cy="105711"/>
            </a:xfrm>
            <a:prstGeom prst="rect">
              <a:avLst/>
            </a:prstGeom>
            <a:blipFill>
              <a:blip r:embed="rId28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  <p:sp>
          <p:nvSpPr>
            <p:cNvPr id="94" name="object 94"/>
            <p:cNvSpPr/>
            <p:nvPr/>
          </p:nvSpPr>
          <p:spPr>
            <a:xfrm>
              <a:off x="8350046" y="2903993"/>
              <a:ext cx="106045" cy="106045"/>
            </a:xfrm>
            <a:custGeom>
              <a:avLst/>
              <a:gdLst/>
              <a:ahLst/>
              <a:cxnLst/>
              <a:rect l="l" t="t" r="r" b="b"/>
              <a:pathLst>
                <a:path w="106045" h="106044">
                  <a:moveTo>
                    <a:pt x="16957" y="0"/>
                  </a:moveTo>
                  <a:lnTo>
                    <a:pt x="0" y="17068"/>
                  </a:lnTo>
                  <a:lnTo>
                    <a:pt x="1278" y="23378"/>
                  </a:lnTo>
                  <a:lnTo>
                    <a:pt x="5016" y="28905"/>
                  </a:lnTo>
                  <a:lnTo>
                    <a:pt x="80103" y="104032"/>
                  </a:lnTo>
                  <a:lnTo>
                    <a:pt x="84374" y="105800"/>
                  </a:lnTo>
                  <a:lnTo>
                    <a:pt x="98180" y="105839"/>
                  </a:lnTo>
                  <a:lnTo>
                    <a:pt x="105780" y="98300"/>
                  </a:lnTo>
                  <a:lnTo>
                    <a:pt x="105851" y="84480"/>
                  </a:lnTo>
                  <a:lnTo>
                    <a:pt x="104088" y="80155"/>
                  </a:lnTo>
                  <a:lnTo>
                    <a:pt x="28993" y="4974"/>
                  </a:lnTo>
                  <a:lnTo>
                    <a:pt x="25769" y="1798"/>
                  </a:lnTo>
                  <a:lnTo>
                    <a:pt x="21471" y="23"/>
                  </a:lnTo>
                  <a:lnTo>
                    <a:pt x="16957" y="0"/>
                  </a:lnTo>
                  <a:close/>
                </a:path>
              </a:pathLst>
            </a:custGeom>
            <a:solidFill>
              <a:srgbClr val="1FC9E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95" name="object 95"/>
            <p:cNvSpPr/>
            <p:nvPr/>
          </p:nvSpPr>
          <p:spPr>
            <a:xfrm>
              <a:off x="8515941" y="3213229"/>
              <a:ext cx="90287" cy="90078"/>
            </a:xfrm>
            <a:prstGeom prst="rect">
              <a:avLst/>
            </a:prstGeom>
            <a:blipFill>
              <a:blip r:embed="rId29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  <p:sp>
          <p:nvSpPr>
            <p:cNvPr id="96" name="object 96"/>
            <p:cNvSpPr/>
            <p:nvPr/>
          </p:nvSpPr>
          <p:spPr>
            <a:xfrm>
              <a:off x="8223357" y="3235659"/>
              <a:ext cx="169545" cy="25400"/>
            </a:xfrm>
            <a:custGeom>
              <a:avLst/>
              <a:gdLst/>
              <a:ahLst/>
              <a:cxnLst/>
              <a:rect l="l" t="t" r="r" b="b"/>
              <a:pathLst>
                <a:path w="169545" h="25400">
                  <a:moveTo>
                    <a:pt x="163580" y="46"/>
                  </a:moveTo>
                  <a:lnTo>
                    <a:pt x="9355" y="0"/>
                  </a:lnTo>
                  <a:lnTo>
                    <a:pt x="3455" y="3754"/>
                  </a:lnTo>
                  <a:lnTo>
                    <a:pt x="0" y="9439"/>
                  </a:lnTo>
                  <a:lnTo>
                    <a:pt x="70" y="19653"/>
                  </a:lnTo>
                  <a:lnTo>
                    <a:pt x="5578" y="25284"/>
                  </a:lnTo>
                  <a:lnTo>
                    <a:pt x="163909" y="25331"/>
                  </a:lnTo>
                  <a:lnTo>
                    <a:pt x="169418" y="19661"/>
                  </a:lnTo>
                  <a:lnTo>
                    <a:pt x="169261" y="5631"/>
                  </a:lnTo>
                  <a:lnTo>
                    <a:pt x="163580" y="46"/>
                  </a:lnTo>
                  <a:close/>
                </a:path>
              </a:pathLst>
            </a:custGeom>
            <a:solidFill>
              <a:srgbClr val="2C70E6"/>
            </a:solidFill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97" name="object 97"/>
          <p:cNvGrpSpPr/>
          <p:nvPr/>
        </p:nvGrpSpPr>
        <p:grpSpPr>
          <a:xfrm>
            <a:off x="7205977" y="2843554"/>
            <a:ext cx="525145" cy="525145"/>
            <a:chOff x="7205977" y="2843554"/>
            <a:chExt cx="525145" cy="525145"/>
          </a:xfrm>
        </p:grpSpPr>
        <p:sp>
          <p:nvSpPr>
            <p:cNvPr id="98" name="object 98"/>
            <p:cNvSpPr/>
            <p:nvPr/>
          </p:nvSpPr>
          <p:spPr>
            <a:xfrm>
              <a:off x="7269068" y="3274044"/>
              <a:ext cx="57150" cy="83185"/>
            </a:xfrm>
            <a:custGeom>
              <a:avLst/>
              <a:gdLst/>
              <a:ahLst/>
              <a:cxnLst/>
              <a:rect l="l" t="t" r="r" b="b"/>
              <a:pathLst>
                <a:path w="57150" h="83185">
                  <a:moveTo>
                    <a:pt x="56697" y="0"/>
                  </a:moveTo>
                  <a:lnTo>
                    <a:pt x="0" y="0"/>
                  </a:lnTo>
                  <a:lnTo>
                    <a:pt x="0" y="39792"/>
                  </a:lnTo>
                  <a:lnTo>
                    <a:pt x="36293" y="48145"/>
                  </a:lnTo>
                  <a:lnTo>
                    <a:pt x="32062" y="82775"/>
                  </a:lnTo>
                  <a:lnTo>
                    <a:pt x="56697" y="82775"/>
                  </a:lnTo>
                  <a:lnTo>
                    <a:pt x="56697" y="0"/>
                  </a:lnTo>
                  <a:close/>
                </a:path>
              </a:pathLst>
            </a:custGeom>
            <a:solidFill>
              <a:srgbClr val="2C70E6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99" name="object 99"/>
            <p:cNvSpPr/>
            <p:nvPr/>
          </p:nvSpPr>
          <p:spPr>
            <a:xfrm>
              <a:off x="7205977" y="3100285"/>
              <a:ext cx="217170" cy="268605"/>
            </a:xfrm>
            <a:custGeom>
              <a:avLst/>
              <a:gdLst/>
              <a:ahLst/>
              <a:cxnLst/>
              <a:rect l="l" t="t" r="r" b="b"/>
              <a:pathLst>
                <a:path w="217170" h="268604">
                  <a:moveTo>
                    <a:pt x="117793" y="0"/>
                  </a:moveTo>
                  <a:lnTo>
                    <a:pt x="95850" y="658"/>
                  </a:lnTo>
                  <a:lnTo>
                    <a:pt x="75126" y="9997"/>
                  </a:lnTo>
                  <a:lnTo>
                    <a:pt x="59655" y="26631"/>
                  </a:lnTo>
                  <a:lnTo>
                    <a:pt x="52040" y="47183"/>
                  </a:lnTo>
                  <a:lnTo>
                    <a:pt x="52700" y="69085"/>
                  </a:lnTo>
                  <a:lnTo>
                    <a:pt x="62056" y="89770"/>
                  </a:lnTo>
                  <a:lnTo>
                    <a:pt x="65676" y="94791"/>
                  </a:lnTo>
                  <a:lnTo>
                    <a:pt x="70095" y="99202"/>
                  </a:lnTo>
                  <a:lnTo>
                    <a:pt x="75126" y="102807"/>
                  </a:lnTo>
                  <a:lnTo>
                    <a:pt x="79357" y="105904"/>
                  </a:lnTo>
                  <a:lnTo>
                    <a:pt x="44012" y="123438"/>
                  </a:lnTo>
                  <a:lnTo>
                    <a:pt x="5380" y="177062"/>
                  </a:lnTo>
                  <a:lnTo>
                    <a:pt x="0" y="210829"/>
                  </a:lnTo>
                  <a:lnTo>
                    <a:pt x="0" y="268359"/>
                  </a:lnTo>
                  <a:lnTo>
                    <a:pt x="217104" y="268359"/>
                  </a:lnTo>
                  <a:lnTo>
                    <a:pt x="217104" y="256815"/>
                  </a:lnTo>
                  <a:lnTo>
                    <a:pt x="11753" y="256815"/>
                  </a:lnTo>
                  <a:lnTo>
                    <a:pt x="11753" y="210829"/>
                  </a:lnTo>
                  <a:lnTo>
                    <a:pt x="18184" y="172984"/>
                  </a:lnTo>
                  <a:lnTo>
                    <a:pt x="37970" y="141628"/>
                  </a:lnTo>
                  <a:lnTo>
                    <a:pt x="68093" y="119965"/>
                  </a:lnTo>
                  <a:lnTo>
                    <a:pt x="105535" y="111199"/>
                  </a:lnTo>
                  <a:lnTo>
                    <a:pt x="149639" y="111199"/>
                  </a:lnTo>
                  <a:lnTo>
                    <a:pt x="142730" y="107594"/>
                  </a:lnTo>
                  <a:lnTo>
                    <a:pt x="143106" y="107312"/>
                  </a:lnTo>
                  <a:lnTo>
                    <a:pt x="137747" y="105904"/>
                  </a:lnTo>
                  <a:lnTo>
                    <a:pt x="141978" y="102807"/>
                  </a:lnTo>
                  <a:lnTo>
                    <a:pt x="143025" y="101681"/>
                  </a:lnTo>
                  <a:lnTo>
                    <a:pt x="108881" y="101681"/>
                  </a:lnTo>
                  <a:lnTo>
                    <a:pt x="91146" y="98033"/>
                  </a:lnTo>
                  <a:lnTo>
                    <a:pt x="76692" y="88221"/>
                  </a:lnTo>
                  <a:lnTo>
                    <a:pt x="66978" y="73714"/>
                  </a:lnTo>
                  <a:lnTo>
                    <a:pt x="63467" y="55976"/>
                  </a:lnTo>
                  <a:lnTo>
                    <a:pt x="67153" y="38321"/>
                  </a:lnTo>
                  <a:lnTo>
                    <a:pt x="76995" y="23945"/>
                  </a:lnTo>
                  <a:lnTo>
                    <a:pt x="91520" y="14301"/>
                  </a:lnTo>
                  <a:lnTo>
                    <a:pt x="109257" y="10842"/>
                  </a:lnTo>
                  <a:lnTo>
                    <a:pt x="141880" y="10842"/>
                  </a:lnTo>
                  <a:lnTo>
                    <a:pt x="138382" y="7601"/>
                  </a:lnTo>
                  <a:lnTo>
                    <a:pt x="117793" y="0"/>
                  </a:lnTo>
                  <a:close/>
                </a:path>
                <a:path w="217170" h="268604">
                  <a:moveTo>
                    <a:pt x="131541" y="162214"/>
                  </a:moveTo>
                  <a:lnTo>
                    <a:pt x="51337" y="162214"/>
                  </a:lnTo>
                  <a:lnTo>
                    <a:pt x="51337" y="213832"/>
                  </a:lnTo>
                  <a:lnTo>
                    <a:pt x="34225" y="213832"/>
                  </a:lnTo>
                  <a:lnTo>
                    <a:pt x="34225" y="225657"/>
                  </a:lnTo>
                  <a:lnTo>
                    <a:pt x="87224" y="225657"/>
                  </a:lnTo>
                  <a:lnTo>
                    <a:pt x="94213" y="232633"/>
                  </a:lnTo>
                  <a:lnTo>
                    <a:pt x="94213" y="249847"/>
                  </a:lnTo>
                  <a:lnTo>
                    <a:pt x="87224" y="256815"/>
                  </a:lnTo>
                  <a:lnTo>
                    <a:pt x="217104" y="256815"/>
                  </a:lnTo>
                  <a:lnTo>
                    <a:pt x="217104" y="256534"/>
                  </a:lnTo>
                  <a:lnTo>
                    <a:pt x="101453" y="256534"/>
                  </a:lnTo>
                  <a:lnTo>
                    <a:pt x="103239" y="252686"/>
                  </a:lnTo>
                  <a:lnTo>
                    <a:pt x="105010" y="249034"/>
                  </a:lnTo>
                  <a:lnTo>
                    <a:pt x="105911" y="245022"/>
                  </a:lnTo>
                  <a:lnTo>
                    <a:pt x="105872" y="240955"/>
                  </a:lnTo>
                  <a:lnTo>
                    <a:pt x="103760" y="230319"/>
                  </a:lnTo>
                  <a:lnTo>
                    <a:pt x="97927" y="221619"/>
                  </a:lnTo>
                  <a:lnTo>
                    <a:pt x="89249" y="215735"/>
                  </a:lnTo>
                  <a:lnTo>
                    <a:pt x="78605" y="213550"/>
                  </a:lnTo>
                  <a:lnTo>
                    <a:pt x="63091" y="213550"/>
                  </a:lnTo>
                  <a:lnTo>
                    <a:pt x="63091" y="173758"/>
                  </a:lnTo>
                  <a:lnTo>
                    <a:pt x="131541" y="173758"/>
                  </a:lnTo>
                  <a:lnTo>
                    <a:pt x="131541" y="162214"/>
                  </a:lnTo>
                  <a:close/>
                </a:path>
                <a:path w="217170" h="268604">
                  <a:moveTo>
                    <a:pt x="131541" y="173758"/>
                  </a:moveTo>
                  <a:lnTo>
                    <a:pt x="119506" y="173758"/>
                  </a:lnTo>
                  <a:lnTo>
                    <a:pt x="119882" y="256534"/>
                  </a:lnTo>
                  <a:lnTo>
                    <a:pt x="131541" y="256534"/>
                  </a:lnTo>
                  <a:lnTo>
                    <a:pt x="131541" y="173758"/>
                  </a:lnTo>
                  <a:close/>
                </a:path>
                <a:path w="217170" h="268604">
                  <a:moveTo>
                    <a:pt x="165766" y="179108"/>
                  </a:moveTo>
                  <a:lnTo>
                    <a:pt x="154013" y="179108"/>
                  </a:lnTo>
                  <a:lnTo>
                    <a:pt x="154013" y="256534"/>
                  </a:lnTo>
                  <a:lnTo>
                    <a:pt x="165766" y="256534"/>
                  </a:lnTo>
                  <a:lnTo>
                    <a:pt x="165766" y="179108"/>
                  </a:lnTo>
                  <a:close/>
                </a:path>
                <a:path w="217170" h="268604">
                  <a:moveTo>
                    <a:pt x="149639" y="111199"/>
                  </a:moveTo>
                  <a:lnTo>
                    <a:pt x="105535" y="111199"/>
                  </a:lnTo>
                  <a:lnTo>
                    <a:pt x="143451" y="117622"/>
                  </a:lnTo>
                  <a:lnTo>
                    <a:pt x="174865" y="137371"/>
                  </a:lnTo>
                  <a:lnTo>
                    <a:pt x="196569" y="167436"/>
                  </a:lnTo>
                  <a:lnTo>
                    <a:pt x="205351" y="204807"/>
                  </a:lnTo>
                  <a:lnTo>
                    <a:pt x="205445" y="256534"/>
                  </a:lnTo>
                  <a:lnTo>
                    <a:pt x="217104" y="256534"/>
                  </a:lnTo>
                  <a:lnTo>
                    <a:pt x="217104" y="210829"/>
                  </a:lnTo>
                  <a:lnTo>
                    <a:pt x="211724" y="177062"/>
                  </a:lnTo>
                  <a:lnTo>
                    <a:pt x="196571" y="147263"/>
                  </a:lnTo>
                  <a:lnTo>
                    <a:pt x="173091" y="123438"/>
                  </a:lnTo>
                  <a:lnTo>
                    <a:pt x="149639" y="111199"/>
                  </a:lnTo>
                  <a:close/>
                </a:path>
                <a:path w="217170" h="268604">
                  <a:moveTo>
                    <a:pt x="141880" y="10842"/>
                  </a:moveTo>
                  <a:lnTo>
                    <a:pt x="109257" y="10842"/>
                  </a:lnTo>
                  <a:lnTo>
                    <a:pt x="126947" y="14518"/>
                  </a:lnTo>
                  <a:lnTo>
                    <a:pt x="141352" y="24341"/>
                  </a:lnTo>
                  <a:lnTo>
                    <a:pt x="151016" y="38839"/>
                  </a:lnTo>
                  <a:lnTo>
                    <a:pt x="154483" y="56539"/>
                  </a:lnTo>
                  <a:lnTo>
                    <a:pt x="150815" y="74155"/>
                  </a:lnTo>
                  <a:lnTo>
                    <a:pt x="141020" y="88513"/>
                  </a:lnTo>
                  <a:lnTo>
                    <a:pt x="126555" y="98169"/>
                  </a:lnTo>
                  <a:lnTo>
                    <a:pt x="108881" y="101681"/>
                  </a:lnTo>
                  <a:lnTo>
                    <a:pt x="143025" y="101681"/>
                  </a:lnTo>
                  <a:lnTo>
                    <a:pt x="157448" y="86175"/>
                  </a:lnTo>
                  <a:lnTo>
                    <a:pt x="165064" y="65626"/>
                  </a:lnTo>
                  <a:lnTo>
                    <a:pt x="164404" y="43727"/>
                  </a:lnTo>
                  <a:lnTo>
                    <a:pt x="155047" y="23043"/>
                  </a:lnTo>
                  <a:lnTo>
                    <a:pt x="141880" y="10842"/>
                  </a:lnTo>
                  <a:close/>
                </a:path>
              </a:pathLst>
            </a:custGeom>
            <a:solidFill>
              <a:srgbClr val="1A294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00" name="object 100"/>
            <p:cNvSpPr/>
            <p:nvPr/>
          </p:nvSpPr>
          <p:spPr>
            <a:xfrm>
              <a:off x="7577095" y="3274044"/>
              <a:ext cx="57150" cy="83185"/>
            </a:xfrm>
            <a:custGeom>
              <a:avLst/>
              <a:gdLst/>
              <a:ahLst/>
              <a:cxnLst/>
              <a:rect l="l" t="t" r="r" b="b"/>
              <a:pathLst>
                <a:path w="57150" h="83185">
                  <a:moveTo>
                    <a:pt x="56697" y="0"/>
                  </a:moveTo>
                  <a:lnTo>
                    <a:pt x="0" y="0"/>
                  </a:lnTo>
                  <a:lnTo>
                    <a:pt x="0" y="39792"/>
                  </a:lnTo>
                  <a:lnTo>
                    <a:pt x="36293" y="48145"/>
                  </a:lnTo>
                  <a:lnTo>
                    <a:pt x="32062" y="82775"/>
                  </a:lnTo>
                  <a:lnTo>
                    <a:pt x="56697" y="82775"/>
                  </a:lnTo>
                  <a:lnTo>
                    <a:pt x="56697" y="0"/>
                  </a:lnTo>
                  <a:close/>
                </a:path>
              </a:pathLst>
            </a:custGeom>
            <a:solidFill>
              <a:srgbClr val="1030A2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01" name="object 101"/>
            <p:cNvSpPr/>
            <p:nvPr/>
          </p:nvSpPr>
          <p:spPr>
            <a:xfrm>
              <a:off x="7258571" y="2843555"/>
              <a:ext cx="473075" cy="525145"/>
            </a:xfrm>
            <a:custGeom>
              <a:avLst/>
              <a:gdLst/>
              <a:ahLst/>
              <a:cxnLst/>
              <a:rect l="l" t="t" r="r" b="b"/>
              <a:pathLst>
                <a:path w="473075" h="525145">
                  <a:moveTo>
                    <a:pt x="22529" y="223926"/>
                  </a:moveTo>
                  <a:lnTo>
                    <a:pt x="22110" y="223837"/>
                  </a:lnTo>
                  <a:lnTo>
                    <a:pt x="21678" y="223926"/>
                  </a:lnTo>
                  <a:lnTo>
                    <a:pt x="22529" y="223926"/>
                  </a:lnTo>
                  <a:close/>
                </a:path>
                <a:path w="473075" h="525145">
                  <a:moveTo>
                    <a:pt x="86652" y="91973"/>
                  </a:moveTo>
                  <a:lnTo>
                    <a:pt x="78841" y="83159"/>
                  </a:lnTo>
                  <a:lnTo>
                    <a:pt x="60020" y="103212"/>
                  </a:lnTo>
                  <a:lnTo>
                    <a:pt x="44297" y="125603"/>
                  </a:lnTo>
                  <a:lnTo>
                    <a:pt x="33108" y="147586"/>
                  </a:lnTo>
                  <a:lnTo>
                    <a:pt x="33108" y="206971"/>
                  </a:lnTo>
                  <a:lnTo>
                    <a:pt x="28092" y="212064"/>
                  </a:lnTo>
                  <a:lnTo>
                    <a:pt x="15633" y="212166"/>
                  </a:lnTo>
                  <a:lnTo>
                    <a:pt x="10541" y="207162"/>
                  </a:lnTo>
                  <a:lnTo>
                    <a:pt x="10490" y="194665"/>
                  </a:lnTo>
                  <a:lnTo>
                    <a:pt x="15481" y="189636"/>
                  </a:lnTo>
                  <a:lnTo>
                    <a:pt x="27965" y="189598"/>
                  </a:lnTo>
                  <a:lnTo>
                    <a:pt x="33007" y="194538"/>
                  </a:lnTo>
                  <a:lnTo>
                    <a:pt x="33108" y="206971"/>
                  </a:lnTo>
                  <a:lnTo>
                    <a:pt x="33108" y="147586"/>
                  </a:lnTo>
                  <a:lnTo>
                    <a:pt x="31889" y="149974"/>
                  </a:lnTo>
                  <a:lnTo>
                    <a:pt x="22999" y="175971"/>
                  </a:lnTo>
                  <a:lnTo>
                    <a:pt x="22999" y="177850"/>
                  </a:lnTo>
                  <a:lnTo>
                    <a:pt x="21018" y="177850"/>
                  </a:lnTo>
                  <a:lnTo>
                    <a:pt x="12217" y="180441"/>
                  </a:lnTo>
                  <a:lnTo>
                    <a:pt x="5321" y="186016"/>
                  </a:lnTo>
                  <a:lnTo>
                    <a:pt x="1028" y="193763"/>
                  </a:lnTo>
                  <a:lnTo>
                    <a:pt x="0" y="202869"/>
                  </a:lnTo>
                  <a:lnTo>
                    <a:pt x="2298" y="211074"/>
                  </a:lnTo>
                  <a:lnTo>
                    <a:pt x="7226" y="217703"/>
                  </a:lnTo>
                  <a:lnTo>
                    <a:pt x="14173" y="222186"/>
                  </a:lnTo>
                  <a:lnTo>
                    <a:pt x="22110" y="223837"/>
                  </a:lnTo>
                  <a:lnTo>
                    <a:pt x="30657" y="222097"/>
                  </a:lnTo>
                  <a:lnTo>
                    <a:pt x="44729" y="193459"/>
                  </a:lnTo>
                  <a:lnTo>
                    <a:pt x="42760" y="189534"/>
                  </a:lnTo>
                  <a:lnTo>
                    <a:pt x="41249" y="186499"/>
                  </a:lnTo>
                  <a:lnTo>
                    <a:pt x="35318" y="182079"/>
                  </a:lnTo>
                  <a:lnTo>
                    <a:pt x="33807" y="181038"/>
                  </a:lnTo>
                  <a:lnTo>
                    <a:pt x="34277" y="179158"/>
                  </a:lnTo>
                  <a:lnTo>
                    <a:pt x="42633" y="154762"/>
                  </a:lnTo>
                  <a:lnTo>
                    <a:pt x="54279" y="131876"/>
                  </a:lnTo>
                  <a:lnTo>
                    <a:pt x="69011" y="110832"/>
                  </a:lnTo>
                  <a:lnTo>
                    <a:pt x="86652" y="91973"/>
                  </a:lnTo>
                  <a:close/>
                </a:path>
                <a:path w="473075" h="525145">
                  <a:moveTo>
                    <a:pt x="108559" y="74142"/>
                  </a:moveTo>
                  <a:lnTo>
                    <a:pt x="102171" y="64287"/>
                  </a:lnTo>
                  <a:lnTo>
                    <a:pt x="92760" y="70866"/>
                  </a:lnTo>
                  <a:lnTo>
                    <a:pt x="99999" y="80251"/>
                  </a:lnTo>
                  <a:lnTo>
                    <a:pt x="108369" y="74142"/>
                  </a:lnTo>
                  <a:lnTo>
                    <a:pt x="108559" y="74142"/>
                  </a:lnTo>
                  <a:close/>
                </a:path>
                <a:path w="473075" h="525145">
                  <a:moveTo>
                    <a:pt x="292265" y="92938"/>
                  </a:moveTo>
                  <a:lnTo>
                    <a:pt x="292176" y="91059"/>
                  </a:lnTo>
                  <a:lnTo>
                    <a:pt x="289814" y="60858"/>
                  </a:lnTo>
                  <a:lnTo>
                    <a:pt x="281101" y="43815"/>
                  </a:lnTo>
                  <a:lnTo>
                    <a:pt x="281101" y="82562"/>
                  </a:lnTo>
                  <a:lnTo>
                    <a:pt x="276161" y="109601"/>
                  </a:lnTo>
                  <a:lnTo>
                    <a:pt x="260654" y="133502"/>
                  </a:lnTo>
                  <a:lnTo>
                    <a:pt x="258546" y="135661"/>
                  </a:lnTo>
                  <a:lnTo>
                    <a:pt x="256298" y="137680"/>
                  </a:lnTo>
                  <a:lnTo>
                    <a:pt x="249148" y="143294"/>
                  </a:lnTo>
                  <a:lnTo>
                    <a:pt x="245262" y="148043"/>
                  </a:lnTo>
                  <a:lnTo>
                    <a:pt x="241795" y="154952"/>
                  </a:lnTo>
                  <a:lnTo>
                    <a:pt x="215836" y="154952"/>
                  </a:lnTo>
                  <a:lnTo>
                    <a:pt x="215836" y="114414"/>
                  </a:lnTo>
                  <a:lnTo>
                    <a:pt x="241223" y="88061"/>
                  </a:lnTo>
                  <a:lnTo>
                    <a:pt x="240576" y="75590"/>
                  </a:lnTo>
                  <a:lnTo>
                    <a:pt x="235102" y="64287"/>
                  </a:lnTo>
                  <a:lnTo>
                    <a:pt x="234048" y="63347"/>
                  </a:lnTo>
                  <a:lnTo>
                    <a:pt x="229755" y="59550"/>
                  </a:lnTo>
                  <a:lnTo>
                    <a:pt x="229755" y="83350"/>
                  </a:lnTo>
                  <a:lnTo>
                    <a:pt x="228193" y="91059"/>
                  </a:lnTo>
                  <a:lnTo>
                    <a:pt x="223951" y="97345"/>
                  </a:lnTo>
                  <a:lnTo>
                    <a:pt x="217639" y="101587"/>
                  </a:lnTo>
                  <a:lnTo>
                    <a:pt x="209918" y="103149"/>
                  </a:lnTo>
                  <a:lnTo>
                    <a:pt x="202158" y="101625"/>
                  </a:lnTo>
                  <a:lnTo>
                    <a:pt x="195795" y="97383"/>
                  </a:lnTo>
                  <a:lnTo>
                    <a:pt x="191490" y="91059"/>
                  </a:lnTo>
                  <a:lnTo>
                    <a:pt x="189890" y="83350"/>
                  </a:lnTo>
                  <a:lnTo>
                    <a:pt x="191414" y="75590"/>
                  </a:lnTo>
                  <a:lnTo>
                    <a:pt x="195656" y="69253"/>
                  </a:lnTo>
                  <a:lnTo>
                    <a:pt x="201980" y="64960"/>
                  </a:lnTo>
                  <a:lnTo>
                    <a:pt x="209727" y="63347"/>
                  </a:lnTo>
                  <a:lnTo>
                    <a:pt x="217500" y="64884"/>
                  </a:lnTo>
                  <a:lnTo>
                    <a:pt x="223850" y="69113"/>
                  </a:lnTo>
                  <a:lnTo>
                    <a:pt x="228155" y="75425"/>
                  </a:lnTo>
                  <a:lnTo>
                    <a:pt x="229628" y="82562"/>
                  </a:lnTo>
                  <a:lnTo>
                    <a:pt x="229755" y="83350"/>
                  </a:lnTo>
                  <a:lnTo>
                    <a:pt x="229755" y="59550"/>
                  </a:lnTo>
                  <a:lnTo>
                    <a:pt x="226047" y="56261"/>
                  </a:lnTo>
                  <a:lnTo>
                    <a:pt x="214642" y="52197"/>
                  </a:lnTo>
                  <a:lnTo>
                    <a:pt x="202120" y="52844"/>
                  </a:lnTo>
                  <a:lnTo>
                    <a:pt x="190817" y="58305"/>
                  </a:lnTo>
                  <a:lnTo>
                    <a:pt x="182778" y="67335"/>
                  </a:lnTo>
                  <a:lnTo>
                    <a:pt x="178714" y="78727"/>
                  </a:lnTo>
                  <a:lnTo>
                    <a:pt x="179362" y="91236"/>
                  </a:lnTo>
                  <a:lnTo>
                    <a:pt x="204089" y="114414"/>
                  </a:lnTo>
                  <a:lnTo>
                    <a:pt x="204089" y="154863"/>
                  </a:lnTo>
                  <a:lnTo>
                    <a:pt x="178320" y="154863"/>
                  </a:lnTo>
                  <a:lnTo>
                    <a:pt x="177673" y="153352"/>
                  </a:lnTo>
                  <a:lnTo>
                    <a:pt x="175907" y="149694"/>
                  </a:lnTo>
                  <a:lnTo>
                    <a:pt x="175196" y="148209"/>
                  </a:lnTo>
                  <a:lnTo>
                    <a:pt x="171564" y="143713"/>
                  </a:lnTo>
                  <a:lnTo>
                    <a:pt x="167043" y="140220"/>
                  </a:lnTo>
                  <a:lnTo>
                    <a:pt x="148247" y="118897"/>
                  </a:lnTo>
                  <a:lnTo>
                    <a:pt x="139420" y="92938"/>
                  </a:lnTo>
                  <a:lnTo>
                    <a:pt x="140982" y="65570"/>
                  </a:lnTo>
                  <a:lnTo>
                    <a:pt x="153390" y="40005"/>
                  </a:lnTo>
                  <a:lnTo>
                    <a:pt x="164350" y="28524"/>
                  </a:lnTo>
                  <a:lnTo>
                    <a:pt x="177406" y="19824"/>
                  </a:lnTo>
                  <a:lnTo>
                    <a:pt x="192036" y="14173"/>
                  </a:lnTo>
                  <a:lnTo>
                    <a:pt x="207759" y="11836"/>
                  </a:lnTo>
                  <a:lnTo>
                    <a:pt x="210007" y="11836"/>
                  </a:lnTo>
                  <a:lnTo>
                    <a:pt x="248805" y="23469"/>
                  </a:lnTo>
                  <a:lnTo>
                    <a:pt x="275526" y="55638"/>
                  </a:lnTo>
                  <a:lnTo>
                    <a:pt x="281101" y="82562"/>
                  </a:lnTo>
                  <a:lnTo>
                    <a:pt x="281101" y="43815"/>
                  </a:lnTo>
                  <a:lnTo>
                    <a:pt x="254622" y="13068"/>
                  </a:lnTo>
                  <a:lnTo>
                    <a:pt x="252196" y="11836"/>
                  </a:lnTo>
                  <a:lnTo>
                    <a:pt x="239928" y="5575"/>
                  </a:lnTo>
                  <a:lnTo>
                    <a:pt x="224015" y="1155"/>
                  </a:lnTo>
                  <a:lnTo>
                    <a:pt x="207378" y="0"/>
                  </a:lnTo>
                  <a:lnTo>
                    <a:pt x="175107" y="7759"/>
                  </a:lnTo>
                  <a:lnTo>
                    <a:pt x="149225" y="26606"/>
                  </a:lnTo>
                  <a:lnTo>
                    <a:pt x="132295" y="53771"/>
                  </a:lnTo>
                  <a:lnTo>
                    <a:pt x="126936" y="86461"/>
                  </a:lnTo>
                  <a:lnTo>
                    <a:pt x="129717" y="104914"/>
                  </a:lnTo>
                  <a:lnTo>
                    <a:pt x="136423" y="122097"/>
                  </a:lnTo>
                  <a:lnTo>
                    <a:pt x="146748" y="137375"/>
                  </a:lnTo>
                  <a:lnTo>
                    <a:pt x="160362" y="150164"/>
                  </a:lnTo>
                  <a:lnTo>
                    <a:pt x="159893" y="149694"/>
                  </a:lnTo>
                  <a:lnTo>
                    <a:pt x="166293" y="154762"/>
                  </a:lnTo>
                  <a:lnTo>
                    <a:pt x="169964" y="162471"/>
                  </a:lnTo>
                  <a:lnTo>
                    <a:pt x="169862" y="177939"/>
                  </a:lnTo>
                  <a:lnTo>
                    <a:pt x="172262" y="193675"/>
                  </a:lnTo>
                  <a:lnTo>
                    <a:pt x="180238" y="206819"/>
                  </a:lnTo>
                  <a:lnTo>
                    <a:pt x="192570" y="216014"/>
                  </a:lnTo>
                  <a:lnTo>
                    <a:pt x="208026" y="219913"/>
                  </a:lnTo>
                  <a:lnTo>
                    <a:pt x="223786" y="217525"/>
                  </a:lnTo>
                  <a:lnTo>
                    <a:pt x="236943" y="209562"/>
                  </a:lnTo>
                  <a:lnTo>
                    <a:pt x="246164" y="197256"/>
                  </a:lnTo>
                  <a:lnTo>
                    <a:pt x="250063" y="181825"/>
                  </a:lnTo>
                  <a:lnTo>
                    <a:pt x="250088" y="162471"/>
                  </a:lnTo>
                  <a:lnTo>
                    <a:pt x="253796" y="154952"/>
                  </a:lnTo>
                  <a:lnTo>
                    <a:pt x="254190" y="154165"/>
                  </a:lnTo>
                  <a:lnTo>
                    <a:pt x="261162" y="148755"/>
                  </a:lnTo>
                  <a:lnTo>
                    <a:pt x="282613" y="123380"/>
                  </a:lnTo>
                  <a:lnTo>
                    <a:pt x="292265" y="92938"/>
                  </a:lnTo>
                  <a:close/>
                </a:path>
                <a:path w="473075" h="525145">
                  <a:moveTo>
                    <a:pt x="292849" y="278180"/>
                  </a:moveTo>
                  <a:lnTo>
                    <a:pt x="291071" y="269265"/>
                  </a:lnTo>
                  <a:lnTo>
                    <a:pt x="289496" y="266915"/>
                  </a:lnTo>
                  <a:lnTo>
                    <a:pt x="286169" y="261975"/>
                  </a:lnTo>
                  <a:lnTo>
                    <a:pt x="281190" y="258622"/>
                  </a:lnTo>
                  <a:lnTo>
                    <a:pt x="281190" y="271957"/>
                  </a:lnTo>
                  <a:lnTo>
                    <a:pt x="281101" y="284492"/>
                  </a:lnTo>
                  <a:lnTo>
                    <a:pt x="276136" y="289445"/>
                  </a:lnTo>
                  <a:lnTo>
                    <a:pt x="263613" y="289394"/>
                  </a:lnTo>
                  <a:lnTo>
                    <a:pt x="258660" y="284403"/>
                  </a:lnTo>
                  <a:lnTo>
                    <a:pt x="258622" y="284187"/>
                  </a:lnTo>
                  <a:lnTo>
                    <a:pt x="258622" y="272262"/>
                  </a:lnTo>
                  <a:lnTo>
                    <a:pt x="258622" y="271957"/>
                  </a:lnTo>
                  <a:lnTo>
                    <a:pt x="263677" y="266915"/>
                  </a:lnTo>
                  <a:lnTo>
                    <a:pt x="276136" y="266928"/>
                  </a:lnTo>
                  <a:lnTo>
                    <a:pt x="281190" y="271957"/>
                  </a:lnTo>
                  <a:lnTo>
                    <a:pt x="281190" y="258622"/>
                  </a:lnTo>
                  <a:lnTo>
                    <a:pt x="278879" y="257048"/>
                  </a:lnTo>
                  <a:lnTo>
                    <a:pt x="269951" y="255231"/>
                  </a:lnTo>
                  <a:lnTo>
                    <a:pt x="262915" y="256311"/>
                  </a:lnTo>
                  <a:lnTo>
                    <a:pt x="256692" y="259410"/>
                  </a:lnTo>
                  <a:lnTo>
                    <a:pt x="251675" y="264236"/>
                  </a:lnTo>
                  <a:lnTo>
                    <a:pt x="248285" y="270484"/>
                  </a:lnTo>
                  <a:lnTo>
                    <a:pt x="247624" y="272262"/>
                  </a:lnTo>
                  <a:lnTo>
                    <a:pt x="172402" y="272262"/>
                  </a:lnTo>
                  <a:lnTo>
                    <a:pt x="171589" y="270484"/>
                  </a:lnTo>
                  <a:lnTo>
                    <a:pt x="169519" y="267004"/>
                  </a:lnTo>
                  <a:lnTo>
                    <a:pt x="166941" y="262712"/>
                  </a:lnTo>
                  <a:lnTo>
                    <a:pt x="161213" y="258483"/>
                  </a:lnTo>
                  <a:lnTo>
                    <a:pt x="161213" y="271957"/>
                  </a:lnTo>
                  <a:lnTo>
                    <a:pt x="161213" y="284492"/>
                  </a:lnTo>
                  <a:lnTo>
                    <a:pt x="156248" y="289433"/>
                  </a:lnTo>
                  <a:lnTo>
                    <a:pt x="150025" y="289433"/>
                  </a:lnTo>
                  <a:lnTo>
                    <a:pt x="143789" y="289534"/>
                  </a:lnTo>
                  <a:lnTo>
                    <a:pt x="138747" y="284492"/>
                  </a:lnTo>
                  <a:lnTo>
                    <a:pt x="138836" y="271957"/>
                  </a:lnTo>
                  <a:lnTo>
                    <a:pt x="143789" y="267004"/>
                  </a:lnTo>
                  <a:lnTo>
                    <a:pt x="156222" y="267004"/>
                  </a:lnTo>
                  <a:lnTo>
                    <a:pt x="161213" y="271957"/>
                  </a:lnTo>
                  <a:lnTo>
                    <a:pt x="161213" y="258483"/>
                  </a:lnTo>
                  <a:lnTo>
                    <a:pt x="159816" y="257441"/>
                  </a:lnTo>
                  <a:lnTo>
                    <a:pt x="151231" y="255219"/>
                  </a:lnTo>
                  <a:lnTo>
                    <a:pt x="142138" y="256501"/>
                  </a:lnTo>
                  <a:lnTo>
                    <a:pt x="134251" y="261213"/>
                  </a:lnTo>
                  <a:lnTo>
                    <a:pt x="128968" y="268325"/>
                  </a:lnTo>
                  <a:lnTo>
                    <a:pt x="126746" y="276885"/>
                  </a:lnTo>
                  <a:lnTo>
                    <a:pt x="128041" y="285965"/>
                  </a:lnTo>
                  <a:lnTo>
                    <a:pt x="132753" y="293839"/>
                  </a:lnTo>
                  <a:lnTo>
                    <a:pt x="139877" y="299110"/>
                  </a:lnTo>
                  <a:lnTo>
                    <a:pt x="148463" y="301320"/>
                  </a:lnTo>
                  <a:lnTo>
                    <a:pt x="157556" y="300037"/>
                  </a:lnTo>
                  <a:lnTo>
                    <a:pt x="164134" y="297713"/>
                  </a:lnTo>
                  <a:lnTo>
                    <a:pt x="169329" y="292544"/>
                  </a:lnTo>
                  <a:lnTo>
                    <a:pt x="170383" y="289534"/>
                  </a:lnTo>
                  <a:lnTo>
                    <a:pt x="171653" y="285965"/>
                  </a:lnTo>
                  <a:lnTo>
                    <a:pt x="172313" y="284187"/>
                  </a:lnTo>
                  <a:lnTo>
                    <a:pt x="247523" y="284187"/>
                  </a:lnTo>
                  <a:lnTo>
                    <a:pt x="248183" y="285965"/>
                  </a:lnTo>
                  <a:lnTo>
                    <a:pt x="252768" y="293839"/>
                  </a:lnTo>
                  <a:lnTo>
                    <a:pt x="259765" y="299148"/>
                  </a:lnTo>
                  <a:lnTo>
                    <a:pt x="268249" y="301447"/>
                  </a:lnTo>
                  <a:lnTo>
                    <a:pt x="277291" y="300291"/>
                  </a:lnTo>
                  <a:lnTo>
                    <a:pt x="283730" y="296887"/>
                  </a:lnTo>
                  <a:lnTo>
                    <a:pt x="288683" y="291769"/>
                  </a:lnTo>
                  <a:lnTo>
                    <a:pt x="289826" y="289445"/>
                  </a:lnTo>
                  <a:lnTo>
                    <a:pt x="291820" y="285394"/>
                  </a:lnTo>
                  <a:lnTo>
                    <a:pt x="292849" y="278180"/>
                  </a:lnTo>
                  <a:close/>
                </a:path>
                <a:path w="473075" h="525145">
                  <a:moveTo>
                    <a:pt x="326974" y="70866"/>
                  </a:moveTo>
                  <a:lnTo>
                    <a:pt x="320865" y="66357"/>
                  </a:lnTo>
                  <a:lnTo>
                    <a:pt x="317703" y="64376"/>
                  </a:lnTo>
                  <a:lnTo>
                    <a:pt x="311277" y="74142"/>
                  </a:lnTo>
                  <a:lnTo>
                    <a:pt x="319735" y="80251"/>
                  </a:lnTo>
                  <a:lnTo>
                    <a:pt x="326974" y="70866"/>
                  </a:lnTo>
                  <a:close/>
                </a:path>
                <a:path w="473075" h="525145">
                  <a:moveTo>
                    <a:pt x="421665" y="200660"/>
                  </a:moveTo>
                  <a:lnTo>
                    <a:pt x="419989" y="192087"/>
                  </a:lnTo>
                  <a:lnTo>
                    <a:pt x="418350" y="189534"/>
                  </a:lnTo>
                  <a:lnTo>
                    <a:pt x="415417" y="184962"/>
                  </a:lnTo>
                  <a:lnTo>
                    <a:pt x="409587" y="180708"/>
                  </a:lnTo>
                  <a:lnTo>
                    <a:pt x="409587" y="206971"/>
                  </a:lnTo>
                  <a:lnTo>
                    <a:pt x="404571" y="212064"/>
                  </a:lnTo>
                  <a:lnTo>
                    <a:pt x="392112" y="212166"/>
                  </a:lnTo>
                  <a:lnTo>
                    <a:pt x="387019" y="207162"/>
                  </a:lnTo>
                  <a:lnTo>
                    <a:pt x="386969" y="194665"/>
                  </a:lnTo>
                  <a:lnTo>
                    <a:pt x="391960" y="189636"/>
                  </a:lnTo>
                  <a:lnTo>
                    <a:pt x="404431" y="189598"/>
                  </a:lnTo>
                  <a:lnTo>
                    <a:pt x="409473" y="194538"/>
                  </a:lnTo>
                  <a:lnTo>
                    <a:pt x="409587" y="206971"/>
                  </a:lnTo>
                  <a:lnTo>
                    <a:pt x="409587" y="180708"/>
                  </a:lnTo>
                  <a:lnTo>
                    <a:pt x="408597" y="179971"/>
                  </a:lnTo>
                  <a:lnTo>
                    <a:pt x="400126" y="177761"/>
                  </a:lnTo>
                  <a:lnTo>
                    <a:pt x="398157" y="177761"/>
                  </a:lnTo>
                  <a:lnTo>
                    <a:pt x="398157" y="175882"/>
                  </a:lnTo>
                  <a:lnTo>
                    <a:pt x="389267" y="149872"/>
                  </a:lnTo>
                  <a:lnTo>
                    <a:pt x="376847" y="125501"/>
                  </a:lnTo>
                  <a:lnTo>
                    <a:pt x="361124" y="103111"/>
                  </a:lnTo>
                  <a:lnTo>
                    <a:pt x="342303" y="83058"/>
                  </a:lnTo>
                  <a:lnTo>
                    <a:pt x="334403" y="91884"/>
                  </a:lnTo>
                  <a:lnTo>
                    <a:pt x="352069" y="110756"/>
                  </a:lnTo>
                  <a:lnTo>
                    <a:pt x="366839" y="131813"/>
                  </a:lnTo>
                  <a:lnTo>
                    <a:pt x="378510" y="154724"/>
                  </a:lnTo>
                  <a:lnTo>
                    <a:pt x="386880" y="179158"/>
                  </a:lnTo>
                  <a:lnTo>
                    <a:pt x="386499" y="180949"/>
                  </a:lnTo>
                  <a:lnTo>
                    <a:pt x="384987" y="181978"/>
                  </a:lnTo>
                  <a:lnTo>
                    <a:pt x="379056" y="186410"/>
                  </a:lnTo>
                  <a:lnTo>
                    <a:pt x="375577" y="193370"/>
                  </a:lnTo>
                  <a:lnTo>
                    <a:pt x="375627" y="200939"/>
                  </a:lnTo>
                  <a:lnTo>
                    <a:pt x="377418" y="209702"/>
                  </a:lnTo>
                  <a:lnTo>
                    <a:pt x="382371" y="216992"/>
                  </a:lnTo>
                  <a:lnTo>
                    <a:pt x="389712" y="221907"/>
                  </a:lnTo>
                  <a:lnTo>
                    <a:pt x="398678" y="223697"/>
                  </a:lnTo>
                  <a:lnTo>
                    <a:pt x="407631" y="221869"/>
                  </a:lnTo>
                  <a:lnTo>
                    <a:pt x="414947" y="216928"/>
                  </a:lnTo>
                  <a:lnTo>
                    <a:pt x="418160" y="212166"/>
                  </a:lnTo>
                  <a:lnTo>
                    <a:pt x="419874" y="209613"/>
                  </a:lnTo>
                  <a:lnTo>
                    <a:pt x="421665" y="200660"/>
                  </a:lnTo>
                  <a:close/>
                </a:path>
                <a:path w="473075" h="525145">
                  <a:moveTo>
                    <a:pt x="472528" y="467563"/>
                  </a:moveTo>
                  <a:lnTo>
                    <a:pt x="467156" y="433793"/>
                  </a:lnTo>
                  <a:lnTo>
                    <a:pt x="460781" y="421271"/>
                  </a:lnTo>
                  <a:lnTo>
                    <a:pt x="460781" y="461543"/>
                  </a:lnTo>
                  <a:lnTo>
                    <a:pt x="460781" y="513270"/>
                  </a:lnTo>
                  <a:lnTo>
                    <a:pt x="421195" y="513270"/>
                  </a:lnTo>
                  <a:lnTo>
                    <a:pt x="421195" y="435838"/>
                  </a:lnTo>
                  <a:lnTo>
                    <a:pt x="409435" y="435838"/>
                  </a:lnTo>
                  <a:lnTo>
                    <a:pt x="409435" y="513270"/>
                  </a:lnTo>
                  <a:lnTo>
                    <a:pt x="386969" y="513270"/>
                  </a:lnTo>
                  <a:lnTo>
                    <a:pt x="386969" y="430491"/>
                  </a:lnTo>
                  <a:lnTo>
                    <a:pt x="386969" y="418947"/>
                  </a:lnTo>
                  <a:lnTo>
                    <a:pt x="375221" y="418947"/>
                  </a:lnTo>
                  <a:lnTo>
                    <a:pt x="375221" y="513270"/>
                  </a:lnTo>
                  <a:lnTo>
                    <a:pt x="356882" y="513270"/>
                  </a:lnTo>
                  <a:lnTo>
                    <a:pt x="358660" y="509422"/>
                  </a:lnTo>
                  <a:lnTo>
                    <a:pt x="360438" y="505764"/>
                  </a:lnTo>
                  <a:lnTo>
                    <a:pt x="361340" y="501764"/>
                  </a:lnTo>
                  <a:lnTo>
                    <a:pt x="334035" y="470293"/>
                  </a:lnTo>
                  <a:lnTo>
                    <a:pt x="318516" y="470293"/>
                  </a:lnTo>
                  <a:lnTo>
                    <a:pt x="318516" y="430491"/>
                  </a:lnTo>
                  <a:lnTo>
                    <a:pt x="374929" y="430491"/>
                  </a:lnTo>
                  <a:lnTo>
                    <a:pt x="375221" y="513270"/>
                  </a:lnTo>
                  <a:lnTo>
                    <a:pt x="375221" y="418947"/>
                  </a:lnTo>
                  <a:lnTo>
                    <a:pt x="306768" y="418947"/>
                  </a:lnTo>
                  <a:lnTo>
                    <a:pt x="306768" y="470573"/>
                  </a:lnTo>
                  <a:lnTo>
                    <a:pt x="289648" y="470573"/>
                  </a:lnTo>
                  <a:lnTo>
                    <a:pt x="289648" y="482396"/>
                  </a:lnTo>
                  <a:lnTo>
                    <a:pt x="342646" y="482396"/>
                  </a:lnTo>
                  <a:lnTo>
                    <a:pt x="349643" y="489369"/>
                  </a:lnTo>
                  <a:lnTo>
                    <a:pt x="349643" y="506590"/>
                  </a:lnTo>
                  <a:lnTo>
                    <a:pt x="342646" y="513549"/>
                  </a:lnTo>
                  <a:lnTo>
                    <a:pt x="267182" y="513549"/>
                  </a:lnTo>
                  <a:lnTo>
                    <a:pt x="267182" y="467563"/>
                  </a:lnTo>
                  <a:lnTo>
                    <a:pt x="273608" y="429717"/>
                  </a:lnTo>
                  <a:lnTo>
                    <a:pt x="293395" y="398360"/>
                  </a:lnTo>
                  <a:lnTo>
                    <a:pt x="323519" y="376707"/>
                  </a:lnTo>
                  <a:lnTo>
                    <a:pt x="360959" y="367931"/>
                  </a:lnTo>
                  <a:lnTo>
                    <a:pt x="398881" y="374357"/>
                  </a:lnTo>
                  <a:lnTo>
                    <a:pt x="430288" y="394106"/>
                  </a:lnTo>
                  <a:lnTo>
                    <a:pt x="451993" y="424167"/>
                  </a:lnTo>
                  <a:lnTo>
                    <a:pt x="460781" y="461543"/>
                  </a:lnTo>
                  <a:lnTo>
                    <a:pt x="460781" y="421271"/>
                  </a:lnTo>
                  <a:lnTo>
                    <a:pt x="451993" y="403999"/>
                  </a:lnTo>
                  <a:lnTo>
                    <a:pt x="428523" y="380174"/>
                  </a:lnTo>
                  <a:lnTo>
                    <a:pt x="405066" y="367931"/>
                  </a:lnTo>
                  <a:lnTo>
                    <a:pt x="398157" y="364324"/>
                  </a:lnTo>
                  <a:lnTo>
                    <a:pt x="398437" y="364045"/>
                  </a:lnTo>
                  <a:lnTo>
                    <a:pt x="393179" y="362635"/>
                  </a:lnTo>
                  <a:lnTo>
                    <a:pt x="397408" y="359549"/>
                  </a:lnTo>
                  <a:lnTo>
                    <a:pt x="398449" y="358419"/>
                  </a:lnTo>
                  <a:lnTo>
                    <a:pt x="412877" y="342912"/>
                  </a:lnTo>
                  <a:lnTo>
                    <a:pt x="420497" y="322364"/>
                  </a:lnTo>
                  <a:lnTo>
                    <a:pt x="419836" y="300469"/>
                  </a:lnTo>
                  <a:lnTo>
                    <a:pt x="410476" y="279781"/>
                  </a:lnTo>
                  <a:lnTo>
                    <a:pt x="409816" y="279171"/>
                  </a:lnTo>
                  <a:lnTo>
                    <a:pt x="409816" y="313270"/>
                  </a:lnTo>
                  <a:lnTo>
                    <a:pt x="406146" y="330898"/>
                  </a:lnTo>
                  <a:lnTo>
                    <a:pt x="396354" y="345249"/>
                  </a:lnTo>
                  <a:lnTo>
                    <a:pt x="381889" y="354901"/>
                  </a:lnTo>
                  <a:lnTo>
                    <a:pt x="364210" y="358419"/>
                  </a:lnTo>
                  <a:lnTo>
                    <a:pt x="346481" y="354774"/>
                  </a:lnTo>
                  <a:lnTo>
                    <a:pt x="332028" y="344957"/>
                  </a:lnTo>
                  <a:lnTo>
                    <a:pt x="322313" y="330454"/>
                  </a:lnTo>
                  <a:lnTo>
                    <a:pt x="318795" y="312712"/>
                  </a:lnTo>
                  <a:lnTo>
                    <a:pt x="322491" y="295059"/>
                  </a:lnTo>
                  <a:lnTo>
                    <a:pt x="332333" y="280682"/>
                  </a:lnTo>
                  <a:lnTo>
                    <a:pt x="346849" y="271043"/>
                  </a:lnTo>
                  <a:lnTo>
                    <a:pt x="364591" y="267576"/>
                  </a:lnTo>
                  <a:lnTo>
                    <a:pt x="382282" y="271259"/>
                  </a:lnTo>
                  <a:lnTo>
                    <a:pt x="396684" y="281076"/>
                  </a:lnTo>
                  <a:lnTo>
                    <a:pt x="406349" y="295579"/>
                  </a:lnTo>
                  <a:lnTo>
                    <a:pt x="409816" y="313270"/>
                  </a:lnTo>
                  <a:lnTo>
                    <a:pt x="409816" y="279171"/>
                  </a:lnTo>
                  <a:lnTo>
                    <a:pt x="397306" y="267576"/>
                  </a:lnTo>
                  <a:lnTo>
                    <a:pt x="393814" y="264337"/>
                  </a:lnTo>
                  <a:lnTo>
                    <a:pt x="373214" y="256730"/>
                  </a:lnTo>
                  <a:lnTo>
                    <a:pt x="351282" y="257390"/>
                  </a:lnTo>
                  <a:lnTo>
                    <a:pt x="330555" y="266738"/>
                  </a:lnTo>
                  <a:lnTo>
                    <a:pt x="315087" y="283362"/>
                  </a:lnTo>
                  <a:lnTo>
                    <a:pt x="307467" y="303923"/>
                  </a:lnTo>
                  <a:lnTo>
                    <a:pt x="308127" y="325818"/>
                  </a:lnTo>
                  <a:lnTo>
                    <a:pt x="317487" y="346506"/>
                  </a:lnTo>
                  <a:lnTo>
                    <a:pt x="321106" y="351523"/>
                  </a:lnTo>
                  <a:lnTo>
                    <a:pt x="325526" y="355942"/>
                  </a:lnTo>
                  <a:lnTo>
                    <a:pt x="330555" y="359549"/>
                  </a:lnTo>
                  <a:lnTo>
                    <a:pt x="334784" y="362635"/>
                  </a:lnTo>
                  <a:lnTo>
                    <a:pt x="299440" y="380174"/>
                  </a:lnTo>
                  <a:lnTo>
                    <a:pt x="260807" y="433793"/>
                  </a:lnTo>
                  <a:lnTo>
                    <a:pt x="255422" y="467563"/>
                  </a:lnTo>
                  <a:lnTo>
                    <a:pt x="255422" y="525094"/>
                  </a:lnTo>
                  <a:lnTo>
                    <a:pt x="472528" y="525094"/>
                  </a:lnTo>
                  <a:lnTo>
                    <a:pt x="472528" y="513549"/>
                  </a:lnTo>
                  <a:lnTo>
                    <a:pt x="472528" y="513270"/>
                  </a:lnTo>
                  <a:lnTo>
                    <a:pt x="472528" y="467563"/>
                  </a:lnTo>
                  <a:close/>
                </a:path>
              </a:pathLst>
            </a:custGeom>
            <a:solidFill>
              <a:srgbClr val="1A294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02" name="object 102"/>
            <p:cNvSpPr/>
            <p:nvPr/>
          </p:nvSpPr>
          <p:spPr>
            <a:xfrm>
              <a:off x="7448562" y="2906996"/>
              <a:ext cx="40005" cy="40005"/>
            </a:xfrm>
            <a:custGeom>
              <a:avLst/>
              <a:gdLst/>
              <a:ahLst/>
              <a:cxnLst/>
              <a:rect l="l" t="t" r="r" b="b"/>
              <a:pathLst>
                <a:path w="40004" h="40005">
                  <a:moveTo>
                    <a:pt x="19933" y="0"/>
                  </a:moveTo>
                  <a:lnTo>
                    <a:pt x="12174" y="1563"/>
                  </a:lnTo>
                  <a:lnTo>
                    <a:pt x="5838" y="5827"/>
                  </a:lnTo>
                  <a:lnTo>
                    <a:pt x="1566" y="12151"/>
                  </a:lnTo>
                  <a:lnTo>
                    <a:pt x="0" y="19896"/>
                  </a:lnTo>
                  <a:lnTo>
                    <a:pt x="1566" y="27640"/>
                  </a:lnTo>
                  <a:lnTo>
                    <a:pt x="5838" y="33964"/>
                  </a:lnTo>
                  <a:lnTo>
                    <a:pt x="12174" y="38228"/>
                  </a:lnTo>
                  <a:lnTo>
                    <a:pt x="19933" y="39792"/>
                  </a:lnTo>
                  <a:lnTo>
                    <a:pt x="27692" y="38228"/>
                  </a:lnTo>
                  <a:lnTo>
                    <a:pt x="34028" y="33964"/>
                  </a:lnTo>
                  <a:lnTo>
                    <a:pt x="38300" y="27640"/>
                  </a:lnTo>
                  <a:lnTo>
                    <a:pt x="39866" y="19896"/>
                  </a:lnTo>
                  <a:lnTo>
                    <a:pt x="38300" y="12151"/>
                  </a:lnTo>
                  <a:lnTo>
                    <a:pt x="34028" y="5827"/>
                  </a:lnTo>
                  <a:lnTo>
                    <a:pt x="27692" y="1563"/>
                  </a:lnTo>
                  <a:lnTo>
                    <a:pt x="19933" y="0"/>
                  </a:lnTo>
                  <a:close/>
                </a:path>
              </a:pathLst>
            </a:custGeom>
            <a:solidFill>
              <a:srgbClr val="1FC9E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03" name="object 103"/>
            <p:cNvSpPr/>
            <p:nvPr/>
          </p:nvSpPr>
          <p:spPr>
            <a:xfrm>
              <a:off x="7440570" y="3010231"/>
              <a:ext cx="57150" cy="40005"/>
            </a:xfrm>
            <a:custGeom>
              <a:avLst/>
              <a:gdLst/>
              <a:ahLst/>
              <a:cxnLst/>
              <a:rect l="l" t="t" r="r" b="b"/>
              <a:pathLst>
                <a:path w="57150" h="40005">
                  <a:moveTo>
                    <a:pt x="57073" y="0"/>
                  </a:moveTo>
                  <a:lnTo>
                    <a:pt x="0" y="0"/>
                  </a:lnTo>
                  <a:lnTo>
                    <a:pt x="0" y="11262"/>
                  </a:lnTo>
                  <a:lnTo>
                    <a:pt x="2216" y="22223"/>
                  </a:lnTo>
                  <a:lnTo>
                    <a:pt x="8262" y="31172"/>
                  </a:lnTo>
                  <a:lnTo>
                    <a:pt x="17228" y="37205"/>
                  </a:lnTo>
                  <a:lnTo>
                    <a:pt x="28207" y="39417"/>
                  </a:lnTo>
                  <a:lnTo>
                    <a:pt x="39186" y="37205"/>
                  </a:lnTo>
                  <a:lnTo>
                    <a:pt x="48152" y="31172"/>
                  </a:lnTo>
                  <a:lnTo>
                    <a:pt x="54198" y="22223"/>
                  </a:lnTo>
                  <a:lnTo>
                    <a:pt x="56415" y="11262"/>
                  </a:lnTo>
                  <a:close/>
                </a:path>
              </a:pathLst>
            </a:custGeom>
            <a:solidFill>
              <a:srgbClr val="2C70E6"/>
            </a:solidFill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104" name="object 104"/>
          <p:cNvGrpSpPr/>
          <p:nvPr/>
        </p:nvGrpSpPr>
        <p:grpSpPr>
          <a:xfrm>
            <a:off x="6338307" y="2881844"/>
            <a:ext cx="513715" cy="513080"/>
            <a:chOff x="6338307" y="2881844"/>
            <a:chExt cx="513715" cy="513080"/>
          </a:xfrm>
        </p:grpSpPr>
        <p:sp>
          <p:nvSpPr>
            <p:cNvPr id="105" name="object 105"/>
            <p:cNvSpPr/>
            <p:nvPr/>
          </p:nvSpPr>
          <p:spPr>
            <a:xfrm>
              <a:off x="6374224" y="2917601"/>
              <a:ext cx="441959" cy="441325"/>
            </a:xfrm>
            <a:custGeom>
              <a:avLst/>
              <a:gdLst/>
              <a:ahLst/>
              <a:cxnLst/>
              <a:rect l="l" t="t" r="r" b="b"/>
              <a:pathLst>
                <a:path w="441959" h="441325">
                  <a:moveTo>
                    <a:pt x="220865" y="0"/>
                  </a:moveTo>
                  <a:lnTo>
                    <a:pt x="176352" y="4479"/>
                  </a:lnTo>
                  <a:lnTo>
                    <a:pt x="134893" y="17325"/>
                  </a:lnTo>
                  <a:lnTo>
                    <a:pt x="97376" y="37651"/>
                  </a:lnTo>
                  <a:lnTo>
                    <a:pt x="64689" y="64571"/>
                  </a:lnTo>
                  <a:lnTo>
                    <a:pt x="37719" y="97198"/>
                  </a:lnTo>
                  <a:lnTo>
                    <a:pt x="17356" y="134645"/>
                  </a:lnTo>
                  <a:lnTo>
                    <a:pt x="4487" y="176026"/>
                  </a:lnTo>
                  <a:lnTo>
                    <a:pt x="0" y="220453"/>
                  </a:lnTo>
                  <a:lnTo>
                    <a:pt x="4487" y="264883"/>
                  </a:lnTo>
                  <a:lnTo>
                    <a:pt x="17356" y="306265"/>
                  </a:lnTo>
                  <a:lnTo>
                    <a:pt x="37720" y="343712"/>
                  </a:lnTo>
                  <a:lnTo>
                    <a:pt x="64689" y="376338"/>
                  </a:lnTo>
                  <a:lnTo>
                    <a:pt x="97376" y="403258"/>
                  </a:lnTo>
                  <a:lnTo>
                    <a:pt x="134894" y="423583"/>
                  </a:lnTo>
                  <a:lnTo>
                    <a:pt x="176353" y="436428"/>
                  </a:lnTo>
                  <a:lnTo>
                    <a:pt x="220865" y="440907"/>
                  </a:lnTo>
                  <a:lnTo>
                    <a:pt x="265378" y="436428"/>
                  </a:lnTo>
                  <a:lnTo>
                    <a:pt x="306837" y="423583"/>
                  </a:lnTo>
                  <a:lnTo>
                    <a:pt x="344354" y="403258"/>
                  </a:lnTo>
                  <a:lnTo>
                    <a:pt x="377041" y="376338"/>
                  </a:lnTo>
                  <a:lnTo>
                    <a:pt x="404011" y="343712"/>
                  </a:lnTo>
                  <a:lnTo>
                    <a:pt x="424374" y="306265"/>
                  </a:lnTo>
                  <a:lnTo>
                    <a:pt x="437243" y="264883"/>
                  </a:lnTo>
                  <a:lnTo>
                    <a:pt x="441731" y="220453"/>
                  </a:lnTo>
                  <a:lnTo>
                    <a:pt x="437243" y="176026"/>
                  </a:lnTo>
                  <a:lnTo>
                    <a:pt x="424374" y="134645"/>
                  </a:lnTo>
                  <a:lnTo>
                    <a:pt x="404010" y="97198"/>
                  </a:lnTo>
                  <a:lnTo>
                    <a:pt x="377041" y="64571"/>
                  </a:lnTo>
                  <a:lnTo>
                    <a:pt x="344354" y="37651"/>
                  </a:lnTo>
                  <a:lnTo>
                    <a:pt x="306836" y="17325"/>
                  </a:lnTo>
                  <a:lnTo>
                    <a:pt x="265377" y="4479"/>
                  </a:lnTo>
                  <a:lnTo>
                    <a:pt x="220865" y="0"/>
                  </a:lnTo>
                  <a:close/>
                </a:path>
              </a:pathLst>
            </a:custGeom>
            <a:solidFill>
              <a:srgbClr val="1FC9E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06" name="object 106"/>
            <p:cNvSpPr/>
            <p:nvPr/>
          </p:nvSpPr>
          <p:spPr>
            <a:xfrm>
              <a:off x="6415878" y="2959177"/>
              <a:ext cx="358775" cy="358140"/>
            </a:xfrm>
            <a:custGeom>
              <a:avLst/>
              <a:gdLst/>
              <a:ahLst/>
              <a:cxnLst/>
              <a:rect l="l" t="t" r="r" b="b"/>
              <a:pathLst>
                <a:path w="358775" h="358139">
                  <a:moveTo>
                    <a:pt x="179212" y="0"/>
                  </a:moveTo>
                  <a:lnTo>
                    <a:pt x="131570" y="6390"/>
                  </a:lnTo>
                  <a:lnTo>
                    <a:pt x="88759" y="24423"/>
                  </a:lnTo>
                  <a:lnTo>
                    <a:pt x="52489" y="52394"/>
                  </a:lnTo>
                  <a:lnTo>
                    <a:pt x="24467" y="88597"/>
                  </a:lnTo>
                  <a:lnTo>
                    <a:pt x="6401" y="131327"/>
                  </a:lnTo>
                  <a:lnTo>
                    <a:pt x="0" y="178878"/>
                  </a:lnTo>
                  <a:lnTo>
                    <a:pt x="6401" y="226431"/>
                  </a:lnTo>
                  <a:lnTo>
                    <a:pt x="24467" y="269162"/>
                  </a:lnTo>
                  <a:lnTo>
                    <a:pt x="52489" y="305364"/>
                  </a:lnTo>
                  <a:lnTo>
                    <a:pt x="88760" y="333334"/>
                  </a:lnTo>
                  <a:lnTo>
                    <a:pt x="131570" y="351366"/>
                  </a:lnTo>
                  <a:lnTo>
                    <a:pt x="179212" y="357756"/>
                  </a:lnTo>
                  <a:lnTo>
                    <a:pt x="226854" y="351366"/>
                  </a:lnTo>
                  <a:lnTo>
                    <a:pt x="269664" y="333334"/>
                  </a:lnTo>
                  <a:lnTo>
                    <a:pt x="305935" y="305364"/>
                  </a:lnTo>
                  <a:lnTo>
                    <a:pt x="333957" y="269162"/>
                  </a:lnTo>
                  <a:lnTo>
                    <a:pt x="352023" y="226431"/>
                  </a:lnTo>
                  <a:lnTo>
                    <a:pt x="358424" y="178878"/>
                  </a:lnTo>
                  <a:lnTo>
                    <a:pt x="352023" y="131327"/>
                  </a:lnTo>
                  <a:lnTo>
                    <a:pt x="333957" y="88597"/>
                  </a:lnTo>
                  <a:lnTo>
                    <a:pt x="305934" y="52394"/>
                  </a:lnTo>
                  <a:lnTo>
                    <a:pt x="269664" y="24423"/>
                  </a:lnTo>
                  <a:lnTo>
                    <a:pt x="226854" y="6390"/>
                  </a:lnTo>
                  <a:lnTo>
                    <a:pt x="179212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07" name="object 107"/>
            <p:cNvSpPr/>
            <p:nvPr/>
          </p:nvSpPr>
          <p:spPr>
            <a:xfrm>
              <a:off x="6535854" y="3078930"/>
              <a:ext cx="118471" cy="118251"/>
            </a:xfrm>
            <a:prstGeom prst="rect">
              <a:avLst/>
            </a:prstGeom>
            <a:blipFill>
              <a:blip r:embed="rId30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  <p:sp>
          <p:nvSpPr>
            <p:cNvPr id="108" name="object 108"/>
            <p:cNvSpPr/>
            <p:nvPr/>
          </p:nvSpPr>
          <p:spPr>
            <a:xfrm>
              <a:off x="6338307" y="2881844"/>
              <a:ext cx="513715" cy="513080"/>
            </a:xfrm>
            <a:custGeom>
              <a:avLst/>
              <a:gdLst/>
              <a:ahLst/>
              <a:cxnLst/>
              <a:rect l="l" t="t" r="r" b="b"/>
              <a:pathLst>
                <a:path w="513715" h="513079">
                  <a:moveTo>
                    <a:pt x="42781" y="264751"/>
                  </a:moveTo>
                  <a:lnTo>
                    <a:pt x="26045" y="264751"/>
                  </a:lnTo>
                  <a:lnTo>
                    <a:pt x="33391" y="314815"/>
                  </a:lnTo>
                  <a:lnTo>
                    <a:pt x="50866" y="360766"/>
                  </a:lnTo>
                  <a:lnTo>
                    <a:pt x="77270" y="401406"/>
                  </a:lnTo>
                  <a:lnTo>
                    <a:pt x="111406" y="435537"/>
                  </a:lnTo>
                  <a:lnTo>
                    <a:pt x="152076" y="461960"/>
                  </a:lnTo>
                  <a:lnTo>
                    <a:pt x="198082" y="479479"/>
                  </a:lnTo>
                  <a:lnTo>
                    <a:pt x="248227" y="486894"/>
                  </a:lnTo>
                  <a:lnTo>
                    <a:pt x="248227" y="508698"/>
                  </a:lnTo>
                  <a:lnTo>
                    <a:pt x="252058" y="512515"/>
                  </a:lnTo>
                  <a:lnTo>
                    <a:pt x="261508" y="512515"/>
                  </a:lnTo>
                  <a:lnTo>
                    <a:pt x="265339" y="508698"/>
                  </a:lnTo>
                  <a:lnTo>
                    <a:pt x="265339" y="486894"/>
                  </a:lnTo>
                  <a:lnTo>
                    <a:pt x="315551" y="479560"/>
                  </a:lnTo>
                  <a:lnTo>
                    <a:pt x="341254" y="469813"/>
                  </a:lnTo>
                  <a:lnTo>
                    <a:pt x="248227" y="469813"/>
                  </a:lnTo>
                  <a:lnTo>
                    <a:pt x="201937" y="462923"/>
                  </a:lnTo>
                  <a:lnTo>
                    <a:pt x="159434" y="446717"/>
                  </a:lnTo>
                  <a:lnTo>
                    <a:pt x="121893" y="422342"/>
                  </a:lnTo>
                  <a:lnTo>
                    <a:pt x="90341" y="390849"/>
                  </a:lnTo>
                  <a:lnTo>
                    <a:pt x="65904" y="353353"/>
                  </a:lnTo>
                  <a:lnTo>
                    <a:pt x="49684" y="310954"/>
                  </a:lnTo>
                  <a:lnTo>
                    <a:pt x="42781" y="264751"/>
                  </a:lnTo>
                  <a:close/>
                </a:path>
                <a:path w="513715" h="513079">
                  <a:moveTo>
                    <a:pt x="77476" y="264751"/>
                  </a:moveTo>
                  <a:lnTo>
                    <a:pt x="59894" y="264751"/>
                  </a:lnTo>
                  <a:lnTo>
                    <a:pt x="68300" y="313676"/>
                  </a:lnTo>
                  <a:lnTo>
                    <a:pt x="87985" y="357645"/>
                  </a:lnTo>
                  <a:lnTo>
                    <a:pt x="117370" y="395082"/>
                  </a:lnTo>
                  <a:lnTo>
                    <a:pt x="154877" y="424412"/>
                  </a:lnTo>
                  <a:lnTo>
                    <a:pt x="198928" y="444060"/>
                  </a:lnTo>
                  <a:lnTo>
                    <a:pt x="247945" y="452451"/>
                  </a:lnTo>
                  <a:lnTo>
                    <a:pt x="248227" y="469813"/>
                  </a:lnTo>
                  <a:lnTo>
                    <a:pt x="265339" y="469813"/>
                  </a:lnTo>
                  <a:lnTo>
                    <a:pt x="265339" y="452732"/>
                  </a:lnTo>
                  <a:lnTo>
                    <a:pt x="314365" y="444359"/>
                  </a:lnTo>
                  <a:lnTo>
                    <a:pt x="334950" y="435182"/>
                  </a:lnTo>
                  <a:lnTo>
                    <a:pt x="265339" y="435182"/>
                  </a:lnTo>
                  <a:lnTo>
                    <a:pt x="248227" y="435088"/>
                  </a:lnTo>
                  <a:lnTo>
                    <a:pt x="203828" y="427319"/>
                  </a:lnTo>
                  <a:lnTo>
                    <a:pt x="163922" y="409422"/>
                  </a:lnTo>
                  <a:lnTo>
                    <a:pt x="129922" y="382808"/>
                  </a:lnTo>
                  <a:lnTo>
                    <a:pt x="103239" y="348885"/>
                  </a:lnTo>
                  <a:lnTo>
                    <a:pt x="85287" y="309063"/>
                  </a:lnTo>
                  <a:lnTo>
                    <a:pt x="77476" y="264751"/>
                  </a:lnTo>
                  <a:close/>
                </a:path>
                <a:path w="513715" h="513079">
                  <a:moveTo>
                    <a:pt x="487762" y="265032"/>
                  </a:moveTo>
                  <a:lnTo>
                    <a:pt x="470502" y="265032"/>
                  </a:lnTo>
                  <a:lnTo>
                    <a:pt x="463578" y="311154"/>
                  </a:lnTo>
                  <a:lnTo>
                    <a:pt x="447363" y="353479"/>
                  </a:lnTo>
                  <a:lnTo>
                    <a:pt x="422956" y="390911"/>
                  </a:lnTo>
                  <a:lnTo>
                    <a:pt x="391453" y="422355"/>
                  </a:lnTo>
                  <a:lnTo>
                    <a:pt x="353909" y="446733"/>
                  </a:lnTo>
                  <a:lnTo>
                    <a:pt x="311547" y="462901"/>
                  </a:lnTo>
                  <a:lnTo>
                    <a:pt x="265339" y="469813"/>
                  </a:lnTo>
                  <a:lnTo>
                    <a:pt x="341254" y="469813"/>
                  </a:lnTo>
                  <a:lnTo>
                    <a:pt x="402361" y="435680"/>
                  </a:lnTo>
                  <a:lnTo>
                    <a:pt x="436550" y="401539"/>
                  </a:lnTo>
                  <a:lnTo>
                    <a:pt x="462990" y="360869"/>
                  </a:lnTo>
                  <a:lnTo>
                    <a:pt x="480484" y="314815"/>
                  </a:lnTo>
                  <a:lnTo>
                    <a:pt x="487762" y="265032"/>
                  </a:lnTo>
                  <a:close/>
                </a:path>
                <a:path w="513715" h="513079">
                  <a:moveTo>
                    <a:pt x="487803" y="264751"/>
                  </a:moveTo>
                  <a:lnTo>
                    <a:pt x="435995" y="264751"/>
                  </a:lnTo>
                  <a:lnTo>
                    <a:pt x="428211" y="309063"/>
                  </a:lnTo>
                  <a:lnTo>
                    <a:pt x="410279" y="348899"/>
                  </a:lnTo>
                  <a:lnTo>
                    <a:pt x="383614" y="382837"/>
                  </a:lnTo>
                  <a:lnTo>
                    <a:pt x="349628" y="409471"/>
                  </a:lnTo>
                  <a:lnTo>
                    <a:pt x="309732" y="427389"/>
                  </a:lnTo>
                  <a:lnTo>
                    <a:pt x="265339" y="435182"/>
                  </a:lnTo>
                  <a:lnTo>
                    <a:pt x="334950" y="435182"/>
                  </a:lnTo>
                  <a:lnTo>
                    <a:pt x="395937" y="395387"/>
                  </a:lnTo>
                  <a:lnTo>
                    <a:pt x="425323" y="357944"/>
                  </a:lnTo>
                  <a:lnTo>
                    <a:pt x="445001" y="313966"/>
                  </a:lnTo>
                  <a:lnTo>
                    <a:pt x="453390" y="265032"/>
                  </a:lnTo>
                  <a:lnTo>
                    <a:pt x="487762" y="265032"/>
                  </a:lnTo>
                  <a:lnTo>
                    <a:pt x="487803" y="264751"/>
                  </a:lnTo>
                  <a:close/>
                </a:path>
                <a:path w="513715" h="513079">
                  <a:moveTo>
                    <a:pt x="197547" y="264751"/>
                  </a:moveTo>
                  <a:lnTo>
                    <a:pt x="180246" y="264751"/>
                  </a:lnTo>
                  <a:lnTo>
                    <a:pt x="187540" y="289839"/>
                  </a:lnTo>
                  <a:lnTo>
                    <a:pt x="202342" y="310549"/>
                  </a:lnTo>
                  <a:lnTo>
                    <a:pt x="223091" y="325323"/>
                  </a:lnTo>
                  <a:lnTo>
                    <a:pt x="248226" y="332604"/>
                  </a:lnTo>
                  <a:lnTo>
                    <a:pt x="248227" y="435088"/>
                  </a:lnTo>
                  <a:lnTo>
                    <a:pt x="265339" y="435088"/>
                  </a:lnTo>
                  <a:lnTo>
                    <a:pt x="265339" y="332604"/>
                  </a:lnTo>
                  <a:lnTo>
                    <a:pt x="290475" y="325323"/>
                  </a:lnTo>
                  <a:lnTo>
                    <a:pt x="304501" y="315336"/>
                  </a:lnTo>
                  <a:lnTo>
                    <a:pt x="248226" y="315336"/>
                  </a:lnTo>
                  <a:lnTo>
                    <a:pt x="229759" y="309529"/>
                  </a:lnTo>
                  <a:lnTo>
                    <a:pt x="214454" y="298463"/>
                  </a:lnTo>
                  <a:lnTo>
                    <a:pt x="203365" y="283187"/>
                  </a:lnTo>
                  <a:lnTo>
                    <a:pt x="197547" y="264751"/>
                  </a:lnTo>
                  <a:close/>
                </a:path>
                <a:path w="513715" h="513079">
                  <a:moveTo>
                    <a:pt x="265339" y="264751"/>
                  </a:moveTo>
                  <a:lnTo>
                    <a:pt x="248226" y="264751"/>
                  </a:lnTo>
                  <a:lnTo>
                    <a:pt x="248226" y="315336"/>
                  </a:lnTo>
                  <a:lnTo>
                    <a:pt x="304501" y="315336"/>
                  </a:lnTo>
                  <a:lnTo>
                    <a:pt x="305029" y="314960"/>
                  </a:lnTo>
                  <a:lnTo>
                    <a:pt x="265339" y="314960"/>
                  </a:lnTo>
                  <a:lnTo>
                    <a:pt x="265339" y="264751"/>
                  </a:lnTo>
                  <a:close/>
                </a:path>
                <a:path w="513715" h="513079">
                  <a:moveTo>
                    <a:pt x="333319" y="264751"/>
                  </a:moveTo>
                  <a:lnTo>
                    <a:pt x="316019" y="264751"/>
                  </a:lnTo>
                  <a:lnTo>
                    <a:pt x="310121" y="283073"/>
                  </a:lnTo>
                  <a:lnTo>
                    <a:pt x="299012" y="298237"/>
                  </a:lnTo>
                  <a:lnTo>
                    <a:pt x="283736" y="309211"/>
                  </a:lnTo>
                  <a:lnTo>
                    <a:pt x="265339" y="314960"/>
                  </a:lnTo>
                  <a:lnTo>
                    <a:pt x="305029" y="314960"/>
                  </a:lnTo>
                  <a:lnTo>
                    <a:pt x="311223" y="310549"/>
                  </a:lnTo>
                  <a:lnTo>
                    <a:pt x="326025" y="289839"/>
                  </a:lnTo>
                  <a:lnTo>
                    <a:pt x="333319" y="264751"/>
                  </a:lnTo>
                  <a:close/>
                </a:path>
                <a:path w="513715" h="513079">
                  <a:moveTo>
                    <a:pt x="509734" y="247670"/>
                  </a:moveTo>
                  <a:lnTo>
                    <a:pt x="3831" y="247670"/>
                  </a:lnTo>
                  <a:lnTo>
                    <a:pt x="0" y="251494"/>
                  </a:lnTo>
                  <a:lnTo>
                    <a:pt x="0" y="260934"/>
                  </a:lnTo>
                  <a:lnTo>
                    <a:pt x="3831" y="264751"/>
                  </a:lnTo>
                  <a:lnTo>
                    <a:pt x="509734" y="264751"/>
                  </a:lnTo>
                  <a:lnTo>
                    <a:pt x="513566" y="260934"/>
                  </a:lnTo>
                  <a:lnTo>
                    <a:pt x="513566" y="251494"/>
                  </a:lnTo>
                  <a:lnTo>
                    <a:pt x="509734" y="247670"/>
                  </a:lnTo>
                  <a:close/>
                </a:path>
                <a:path w="513715" h="513079">
                  <a:moveTo>
                    <a:pt x="261507" y="0"/>
                  </a:moveTo>
                  <a:lnTo>
                    <a:pt x="252058" y="0"/>
                  </a:lnTo>
                  <a:lnTo>
                    <a:pt x="248226" y="3824"/>
                  </a:lnTo>
                  <a:lnTo>
                    <a:pt x="248226" y="25621"/>
                  </a:lnTo>
                  <a:lnTo>
                    <a:pt x="198096" y="33035"/>
                  </a:lnTo>
                  <a:lnTo>
                    <a:pt x="152101" y="50547"/>
                  </a:lnTo>
                  <a:lnTo>
                    <a:pt x="111437" y="76959"/>
                  </a:lnTo>
                  <a:lnTo>
                    <a:pt x="77302" y="111074"/>
                  </a:lnTo>
                  <a:lnTo>
                    <a:pt x="50893" y="151695"/>
                  </a:lnTo>
                  <a:lnTo>
                    <a:pt x="33408" y="197626"/>
                  </a:lnTo>
                  <a:lnTo>
                    <a:pt x="26045" y="247670"/>
                  </a:lnTo>
                  <a:lnTo>
                    <a:pt x="77570" y="247670"/>
                  </a:lnTo>
                  <a:lnTo>
                    <a:pt x="77603" y="247482"/>
                  </a:lnTo>
                  <a:lnTo>
                    <a:pt x="42781" y="247482"/>
                  </a:lnTo>
                  <a:lnTo>
                    <a:pt x="49751" y="201346"/>
                  </a:lnTo>
                  <a:lnTo>
                    <a:pt x="66011" y="159017"/>
                  </a:lnTo>
                  <a:lnTo>
                    <a:pt x="90464" y="121591"/>
                  </a:lnTo>
                  <a:lnTo>
                    <a:pt x="122011" y="90162"/>
                  </a:lnTo>
                  <a:lnTo>
                    <a:pt x="159553" y="65823"/>
                  </a:lnTo>
                  <a:lnTo>
                    <a:pt x="202031" y="49664"/>
                  </a:lnTo>
                  <a:lnTo>
                    <a:pt x="248226" y="42795"/>
                  </a:lnTo>
                  <a:lnTo>
                    <a:pt x="341493" y="42795"/>
                  </a:lnTo>
                  <a:lnTo>
                    <a:pt x="315536" y="32954"/>
                  </a:lnTo>
                  <a:lnTo>
                    <a:pt x="265339" y="25621"/>
                  </a:lnTo>
                  <a:lnTo>
                    <a:pt x="265339" y="3824"/>
                  </a:lnTo>
                  <a:lnTo>
                    <a:pt x="261507" y="0"/>
                  </a:lnTo>
                  <a:close/>
                </a:path>
                <a:path w="513715" h="513079">
                  <a:moveTo>
                    <a:pt x="265339" y="77332"/>
                  </a:moveTo>
                  <a:lnTo>
                    <a:pt x="248226" y="77332"/>
                  </a:lnTo>
                  <a:lnTo>
                    <a:pt x="248226" y="179910"/>
                  </a:lnTo>
                  <a:lnTo>
                    <a:pt x="223098" y="187163"/>
                  </a:lnTo>
                  <a:lnTo>
                    <a:pt x="202351" y="201912"/>
                  </a:lnTo>
                  <a:lnTo>
                    <a:pt x="187546" y="222600"/>
                  </a:lnTo>
                  <a:lnTo>
                    <a:pt x="180246" y="247670"/>
                  </a:lnTo>
                  <a:lnTo>
                    <a:pt x="197547" y="247670"/>
                  </a:lnTo>
                  <a:lnTo>
                    <a:pt x="203386" y="229266"/>
                  </a:lnTo>
                  <a:lnTo>
                    <a:pt x="214480" y="214019"/>
                  </a:lnTo>
                  <a:lnTo>
                    <a:pt x="229777" y="202974"/>
                  </a:lnTo>
                  <a:lnTo>
                    <a:pt x="248226" y="197179"/>
                  </a:lnTo>
                  <a:lnTo>
                    <a:pt x="304556" y="197179"/>
                  </a:lnTo>
                  <a:lnTo>
                    <a:pt x="290467" y="187163"/>
                  </a:lnTo>
                  <a:lnTo>
                    <a:pt x="265339" y="179910"/>
                  </a:lnTo>
                  <a:lnTo>
                    <a:pt x="265339" y="77332"/>
                  </a:lnTo>
                  <a:close/>
                </a:path>
                <a:path w="513715" h="513079">
                  <a:moveTo>
                    <a:pt x="265339" y="197179"/>
                  </a:moveTo>
                  <a:lnTo>
                    <a:pt x="248226" y="197179"/>
                  </a:lnTo>
                  <a:lnTo>
                    <a:pt x="248226" y="247670"/>
                  </a:lnTo>
                  <a:lnTo>
                    <a:pt x="265339" y="247670"/>
                  </a:lnTo>
                  <a:lnTo>
                    <a:pt x="265339" y="197179"/>
                  </a:lnTo>
                  <a:close/>
                </a:path>
                <a:path w="513715" h="513079">
                  <a:moveTo>
                    <a:pt x="304556" y="197179"/>
                  </a:moveTo>
                  <a:lnTo>
                    <a:pt x="265339" y="197179"/>
                  </a:lnTo>
                  <a:lnTo>
                    <a:pt x="283788" y="202974"/>
                  </a:lnTo>
                  <a:lnTo>
                    <a:pt x="299085" y="214019"/>
                  </a:lnTo>
                  <a:lnTo>
                    <a:pt x="310179" y="229266"/>
                  </a:lnTo>
                  <a:lnTo>
                    <a:pt x="316019" y="247670"/>
                  </a:lnTo>
                  <a:lnTo>
                    <a:pt x="333319" y="247670"/>
                  </a:lnTo>
                  <a:lnTo>
                    <a:pt x="326019" y="222600"/>
                  </a:lnTo>
                  <a:lnTo>
                    <a:pt x="311215" y="201912"/>
                  </a:lnTo>
                  <a:lnTo>
                    <a:pt x="304556" y="197179"/>
                  </a:lnTo>
                  <a:close/>
                </a:path>
                <a:path w="513715" h="513079">
                  <a:moveTo>
                    <a:pt x="334580" y="77332"/>
                  </a:moveTo>
                  <a:lnTo>
                    <a:pt x="265339" y="77332"/>
                  </a:lnTo>
                  <a:lnTo>
                    <a:pt x="309727" y="85120"/>
                  </a:lnTo>
                  <a:lnTo>
                    <a:pt x="349624" y="103026"/>
                  </a:lnTo>
                  <a:lnTo>
                    <a:pt x="383620" y="129642"/>
                  </a:lnTo>
                  <a:lnTo>
                    <a:pt x="410303" y="163559"/>
                  </a:lnTo>
                  <a:lnTo>
                    <a:pt x="428263" y="203371"/>
                  </a:lnTo>
                  <a:lnTo>
                    <a:pt x="436089" y="247670"/>
                  </a:lnTo>
                  <a:lnTo>
                    <a:pt x="453390" y="247670"/>
                  </a:lnTo>
                  <a:lnTo>
                    <a:pt x="445016" y="198728"/>
                  </a:lnTo>
                  <a:lnTo>
                    <a:pt x="425344" y="154743"/>
                  </a:lnTo>
                  <a:lnTo>
                    <a:pt x="395958" y="117295"/>
                  </a:lnTo>
                  <a:lnTo>
                    <a:pt x="358440" y="87963"/>
                  </a:lnTo>
                  <a:lnTo>
                    <a:pt x="334580" y="77332"/>
                  </a:lnTo>
                  <a:close/>
                </a:path>
                <a:path w="513715" h="513079">
                  <a:moveTo>
                    <a:pt x="341493" y="42795"/>
                  </a:moveTo>
                  <a:lnTo>
                    <a:pt x="265339" y="42795"/>
                  </a:lnTo>
                  <a:lnTo>
                    <a:pt x="311617" y="49670"/>
                  </a:lnTo>
                  <a:lnTo>
                    <a:pt x="354058" y="65830"/>
                  </a:lnTo>
                  <a:lnTo>
                    <a:pt x="391606" y="90195"/>
                  </a:lnTo>
                  <a:lnTo>
                    <a:pt x="423145" y="121660"/>
                  </a:lnTo>
                  <a:lnTo>
                    <a:pt x="447573" y="159127"/>
                  </a:lnTo>
                  <a:lnTo>
                    <a:pt x="463731" y="201346"/>
                  </a:lnTo>
                  <a:lnTo>
                    <a:pt x="470690" y="247670"/>
                  </a:lnTo>
                  <a:lnTo>
                    <a:pt x="487803" y="247670"/>
                  </a:lnTo>
                  <a:lnTo>
                    <a:pt x="480459" y="197567"/>
                  </a:lnTo>
                  <a:lnTo>
                    <a:pt x="462962" y="151589"/>
                  </a:lnTo>
                  <a:lnTo>
                    <a:pt x="436518" y="110937"/>
                  </a:lnTo>
                  <a:lnTo>
                    <a:pt x="402329" y="76813"/>
                  </a:lnTo>
                  <a:lnTo>
                    <a:pt x="361600" y="50418"/>
                  </a:lnTo>
                  <a:lnTo>
                    <a:pt x="341493" y="42795"/>
                  </a:lnTo>
                  <a:close/>
                </a:path>
                <a:path w="513715" h="513079">
                  <a:moveTo>
                    <a:pt x="248226" y="59782"/>
                  </a:moveTo>
                  <a:lnTo>
                    <a:pt x="199210" y="68173"/>
                  </a:lnTo>
                  <a:lnTo>
                    <a:pt x="155159" y="87822"/>
                  </a:lnTo>
                  <a:lnTo>
                    <a:pt x="117652" y="117154"/>
                  </a:lnTo>
                  <a:lnTo>
                    <a:pt x="88267" y="154591"/>
                  </a:lnTo>
                  <a:lnTo>
                    <a:pt x="68582" y="198560"/>
                  </a:lnTo>
                  <a:lnTo>
                    <a:pt x="60176" y="247482"/>
                  </a:lnTo>
                  <a:lnTo>
                    <a:pt x="77603" y="247482"/>
                  </a:lnTo>
                  <a:lnTo>
                    <a:pt x="85359" y="203366"/>
                  </a:lnTo>
                  <a:lnTo>
                    <a:pt x="103293" y="163547"/>
                  </a:lnTo>
                  <a:lnTo>
                    <a:pt x="129960" y="129624"/>
                  </a:lnTo>
                  <a:lnTo>
                    <a:pt x="163946" y="103007"/>
                  </a:lnTo>
                  <a:lnTo>
                    <a:pt x="203840" y="85106"/>
                  </a:lnTo>
                  <a:lnTo>
                    <a:pt x="248226" y="77332"/>
                  </a:lnTo>
                  <a:lnTo>
                    <a:pt x="334580" y="77332"/>
                  </a:lnTo>
                  <a:lnTo>
                    <a:pt x="314372" y="68328"/>
                  </a:lnTo>
                  <a:lnTo>
                    <a:pt x="265339" y="59970"/>
                  </a:lnTo>
                  <a:lnTo>
                    <a:pt x="248226" y="59876"/>
                  </a:lnTo>
                  <a:close/>
                </a:path>
                <a:path w="513715" h="513079">
                  <a:moveTo>
                    <a:pt x="265339" y="42795"/>
                  </a:moveTo>
                  <a:lnTo>
                    <a:pt x="248226" y="42795"/>
                  </a:lnTo>
                  <a:lnTo>
                    <a:pt x="248226" y="59876"/>
                  </a:lnTo>
                  <a:lnTo>
                    <a:pt x="265339" y="59876"/>
                  </a:lnTo>
                  <a:lnTo>
                    <a:pt x="265339" y="42795"/>
                  </a:lnTo>
                  <a:close/>
                </a:path>
              </a:pathLst>
            </a:custGeom>
            <a:solidFill>
              <a:srgbClr val="1A2940"/>
            </a:solidFill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109" name="object 109"/>
          <p:cNvGrpSpPr/>
          <p:nvPr/>
        </p:nvGrpSpPr>
        <p:grpSpPr>
          <a:xfrm>
            <a:off x="5576334" y="2905823"/>
            <a:ext cx="347345" cy="452120"/>
            <a:chOff x="5576334" y="2905823"/>
            <a:chExt cx="347345" cy="452120"/>
          </a:xfrm>
        </p:grpSpPr>
        <p:sp>
          <p:nvSpPr>
            <p:cNvPr id="110" name="object 110"/>
            <p:cNvSpPr/>
            <p:nvPr/>
          </p:nvSpPr>
          <p:spPr>
            <a:xfrm>
              <a:off x="5576328" y="2905836"/>
              <a:ext cx="347345" cy="452120"/>
            </a:xfrm>
            <a:custGeom>
              <a:avLst/>
              <a:gdLst/>
              <a:ahLst/>
              <a:cxnLst/>
              <a:rect l="l" t="t" r="r" b="b"/>
              <a:pathLst>
                <a:path w="347345" h="452120">
                  <a:moveTo>
                    <a:pt x="90551" y="376288"/>
                  </a:moveTo>
                  <a:lnTo>
                    <a:pt x="60363" y="376288"/>
                  </a:lnTo>
                  <a:lnTo>
                    <a:pt x="60363" y="391299"/>
                  </a:lnTo>
                  <a:lnTo>
                    <a:pt x="90551" y="391299"/>
                  </a:lnTo>
                  <a:lnTo>
                    <a:pt x="90551" y="376288"/>
                  </a:lnTo>
                  <a:close/>
                </a:path>
                <a:path w="347345" h="452120">
                  <a:moveTo>
                    <a:pt x="113106" y="286004"/>
                  </a:moveTo>
                  <a:lnTo>
                    <a:pt x="60363" y="286004"/>
                  </a:lnTo>
                  <a:lnTo>
                    <a:pt x="60363" y="301015"/>
                  </a:lnTo>
                  <a:lnTo>
                    <a:pt x="113106" y="301015"/>
                  </a:lnTo>
                  <a:lnTo>
                    <a:pt x="113106" y="286004"/>
                  </a:lnTo>
                  <a:close/>
                </a:path>
                <a:path w="347345" h="452120">
                  <a:moveTo>
                    <a:pt x="120637" y="105435"/>
                  </a:moveTo>
                  <a:lnTo>
                    <a:pt x="60363" y="105435"/>
                  </a:lnTo>
                  <a:lnTo>
                    <a:pt x="60363" y="120446"/>
                  </a:lnTo>
                  <a:lnTo>
                    <a:pt x="120637" y="120446"/>
                  </a:lnTo>
                  <a:lnTo>
                    <a:pt x="120637" y="105435"/>
                  </a:lnTo>
                  <a:close/>
                </a:path>
                <a:path w="347345" h="452120">
                  <a:moveTo>
                    <a:pt x="181000" y="195719"/>
                  </a:moveTo>
                  <a:lnTo>
                    <a:pt x="60363" y="195719"/>
                  </a:lnTo>
                  <a:lnTo>
                    <a:pt x="60363" y="210731"/>
                  </a:lnTo>
                  <a:lnTo>
                    <a:pt x="181000" y="210731"/>
                  </a:lnTo>
                  <a:lnTo>
                    <a:pt x="181000" y="195719"/>
                  </a:lnTo>
                  <a:close/>
                </a:path>
                <a:path w="347345" h="452120">
                  <a:moveTo>
                    <a:pt x="240982" y="286004"/>
                  </a:moveTo>
                  <a:lnTo>
                    <a:pt x="128155" y="286004"/>
                  </a:lnTo>
                  <a:lnTo>
                    <a:pt x="128155" y="301015"/>
                  </a:lnTo>
                  <a:lnTo>
                    <a:pt x="240982" y="301015"/>
                  </a:lnTo>
                  <a:lnTo>
                    <a:pt x="240982" y="286004"/>
                  </a:lnTo>
                  <a:close/>
                </a:path>
                <a:path w="347345" h="452120">
                  <a:moveTo>
                    <a:pt x="241274" y="376288"/>
                  </a:moveTo>
                  <a:lnTo>
                    <a:pt x="105587" y="376288"/>
                  </a:lnTo>
                  <a:lnTo>
                    <a:pt x="105587" y="391299"/>
                  </a:lnTo>
                  <a:lnTo>
                    <a:pt x="241274" y="391299"/>
                  </a:lnTo>
                  <a:lnTo>
                    <a:pt x="241274" y="376288"/>
                  </a:lnTo>
                  <a:close/>
                </a:path>
                <a:path w="347345" h="452120">
                  <a:moveTo>
                    <a:pt x="241274" y="331139"/>
                  </a:moveTo>
                  <a:lnTo>
                    <a:pt x="60363" y="331139"/>
                  </a:lnTo>
                  <a:lnTo>
                    <a:pt x="60363" y="346163"/>
                  </a:lnTo>
                  <a:lnTo>
                    <a:pt x="241274" y="346163"/>
                  </a:lnTo>
                  <a:lnTo>
                    <a:pt x="241274" y="331139"/>
                  </a:lnTo>
                  <a:close/>
                </a:path>
                <a:path w="347345" h="452120">
                  <a:moveTo>
                    <a:pt x="241274" y="240855"/>
                  </a:moveTo>
                  <a:lnTo>
                    <a:pt x="60363" y="240855"/>
                  </a:lnTo>
                  <a:lnTo>
                    <a:pt x="60363" y="255879"/>
                  </a:lnTo>
                  <a:lnTo>
                    <a:pt x="241274" y="255879"/>
                  </a:lnTo>
                  <a:lnTo>
                    <a:pt x="241274" y="240855"/>
                  </a:lnTo>
                  <a:close/>
                </a:path>
                <a:path w="347345" h="452120">
                  <a:moveTo>
                    <a:pt x="241274" y="195719"/>
                  </a:moveTo>
                  <a:lnTo>
                    <a:pt x="196037" y="195719"/>
                  </a:lnTo>
                  <a:lnTo>
                    <a:pt x="196037" y="210731"/>
                  </a:lnTo>
                  <a:lnTo>
                    <a:pt x="241274" y="210731"/>
                  </a:lnTo>
                  <a:lnTo>
                    <a:pt x="241274" y="195719"/>
                  </a:lnTo>
                  <a:close/>
                </a:path>
                <a:path w="347345" h="452120">
                  <a:moveTo>
                    <a:pt x="241274" y="150202"/>
                  </a:moveTo>
                  <a:lnTo>
                    <a:pt x="60363" y="150202"/>
                  </a:lnTo>
                  <a:lnTo>
                    <a:pt x="60363" y="165214"/>
                  </a:lnTo>
                  <a:lnTo>
                    <a:pt x="241274" y="165214"/>
                  </a:lnTo>
                  <a:lnTo>
                    <a:pt x="241274" y="150202"/>
                  </a:lnTo>
                  <a:close/>
                </a:path>
                <a:path w="347345" h="452120">
                  <a:moveTo>
                    <a:pt x="301637" y="124866"/>
                  </a:moveTo>
                  <a:lnTo>
                    <a:pt x="301282" y="124028"/>
                  </a:lnTo>
                  <a:lnTo>
                    <a:pt x="300761" y="123266"/>
                  </a:lnTo>
                  <a:lnTo>
                    <a:pt x="300126" y="122605"/>
                  </a:lnTo>
                  <a:lnTo>
                    <a:pt x="286499" y="109004"/>
                  </a:lnTo>
                  <a:lnTo>
                    <a:pt x="286499" y="135470"/>
                  </a:lnTo>
                  <a:lnTo>
                    <a:pt x="286499" y="436537"/>
                  </a:lnTo>
                  <a:lnTo>
                    <a:pt x="15138" y="436537"/>
                  </a:lnTo>
                  <a:lnTo>
                    <a:pt x="15138" y="60198"/>
                  </a:lnTo>
                  <a:lnTo>
                    <a:pt x="211086" y="60198"/>
                  </a:lnTo>
                  <a:lnTo>
                    <a:pt x="211086" y="132105"/>
                  </a:lnTo>
                  <a:lnTo>
                    <a:pt x="214452" y="135470"/>
                  </a:lnTo>
                  <a:lnTo>
                    <a:pt x="286499" y="135470"/>
                  </a:lnTo>
                  <a:lnTo>
                    <a:pt x="286499" y="109004"/>
                  </a:lnTo>
                  <a:lnTo>
                    <a:pt x="237604" y="60198"/>
                  </a:lnTo>
                  <a:lnTo>
                    <a:pt x="224904" y="47523"/>
                  </a:lnTo>
                  <a:lnTo>
                    <a:pt x="224282" y="46863"/>
                  </a:lnTo>
                  <a:lnTo>
                    <a:pt x="223507" y="46342"/>
                  </a:lnTo>
                  <a:lnTo>
                    <a:pt x="222656" y="46024"/>
                  </a:lnTo>
                  <a:lnTo>
                    <a:pt x="221996" y="46024"/>
                  </a:lnTo>
                  <a:lnTo>
                    <a:pt x="221335" y="45935"/>
                  </a:lnTo>
                  <a:lnTo>
                    <a:pt x="220675" y="45935"/>
                  </a:lnTo>
                  <a:lnTo>
                    <a:pt x="220014" y="46024"/>
                  </a:lnTo>
                  <a:lnTo>
                    <a:pt x="7239" y="46024"/>
                  </a:lnTo>
                  <a:lnTo>
                    <a:pt x="3505" y="46139"/>
                  </a:lnTo>
                  <a:lnTo>
                    <a:pt x="419" y="48983"/>
                  </a:lnTo>
                  <a:lnTo>
                    <a:pt x="0" y="52692"/>
                  </a:lnTo>
                  <a:lnTo>
                    <a:pt x="88" y="448297"/>
                  </a:lnTo>
                  <a:lnTo>
                    <a:pt x="3365" y="451548"/>
                  </a:lnTo>
                  <a:lnTo>
                    <a:pt x="294017" y="451548"/>
                  </a:lnTo>
                  <a:lnTo>
                    <a:pt x="298170" y="451612"/>
                  </a:lnTo>
                  <a:lnTo>
                    <a:pt x="301574" y="448297"/>
                  </a:lnTo>
                  <a:lnTo>
                    <a:pt x="301637" y="436537"/>
                  </a:lnTo>
                  <a:lnTo>
                    <a:pt x="301637" y="124866"/>
                  </a:lnTo>
                  <a:close/>
                </a:path>
                <a:path w="347345" h="452120">
                  <a:moveTo>
                    <a:pt x="346862" y="3403"/>
                  </a:moveTo>
                  <a:lnTo>
                    <a:pt x="343484" y="38"/>
                  </a:lnTo>
                  <a:lnTo>
                    <a:pt x="48691" y="0"/>
                  </a:lnTo>
                  <a:lnTo>
                    <a:pt x="45275" y="3314"/>
                  </a:lnTo>
                  <a:lnTo>
                    <a:pt x="45224" y="30162"/>
                  </a:lnTo>
                  <a:lnTo>
                    <a:pt x="60363" y="30162"/>
                  </a:lnTo>
                  <a:lnTo>
                    <a:pt x="60363" y="15062"/>
                  </a:lnTo>
                  <a:lnTo>
                    <a:pt x="331724" y="15062"/>
                  </a:lnTo>
                  <a:lnTo>
                    <a:pt x="331724" y="391299"/>
                  </a:lnTo>
                  <a:lnTo>
                    <a:pt x="316674" y="391299"/>
                  </a:lnTo>
                  <a:lnTo>
                    <a:pt x="316674" y="406412"/>
                  </a:lnTo>
                  <a:lnTo>
                    <a:pt x="343484" y="406412"/>
                  </a:lnTo>
                  <a:lnTo>
                    <a:pt x="346862" y="403059"/>
                  </a:lnTo>
                  <a:lnTo>
                    <a:pt x="346862" y="3403"/>
                  </a:lnTo>
                  <a:close/>
                </a:path>
              </a:pathLst>
            </a:custGeom>
            <a:solidFill>
              <a:srgbClr val="1A294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11" name="object 111"/>
            <p:cNvSpPr/>
            <p:nvPr/>
          </p:nvSpPr>
          <p:spPr>
            <a:xfrm>
              <a:off x="5799832" y="2978322"/>
              <a:ext cx="50165" cy="50165"/>
            </a:xfrm>
            <a:custGeom>
              <a:avLst/>
              <a:gdLst/>
              <a:ahLst/>
              <a:cxnLst/>
              <a:rect l="l" t="t" r="r" b="b"/>
              <a:pathLst>
                <a:path w="50164" h="50164">
                  <a:moveTo>
                    <a:pt x="0" y="0"/>
                  </a:moveTo>
                  <a:lnTo>
                    <a:pt x="0" y="49552"/>
                  </a:lnTo>
                  <a:lnTo>
                    <a:pt x="49645" y="4955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C70E6"/>
            </a:solidFill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112" name="object 112"/>
          <p:cNvGrpSpPr/>
          <p:nvPr/>
        </p:nvGrpSpPr>
        <p:grpSpPr>
          <a:xfrm>
            <a:off x="4830789" y="2907046"/>
            <a:ext cx="384810" cy="464184"/>
            <a:chOff x="4830789" y="2907046"/>
            <a:chExt cx="384810" cy="464184"/>
          </a:xfrm>
        </p:grpSpPr>
        <p:sp>
          <p:nvSpPr>
            <p:cNvPr id="113" name="object 113"/>
            <p:cNvSpPr/>
            <p:nvPr/>
          </p:nvSpPr>
          <p:spPr>
            <a:xfrm>
              <a:off x="4830788" y="2907055"/>
              <a:ext cx="384810" cy="464184"/>
            </a:xfrm>
            <a:custGeom>
              <a:avLst/>
              <a:gdLst/>
              <a:ahLst/>
              <a:cxnLst/>
              <a:rect l="l" t="t" r="r" b="b"/>
              <a:pathLst>
                <a:path w="384810" h="464185">
                  <a:moveTo>
                    <a:pt x="201447" y="45821"/>
                  </a:moveTo>
                  <a:lnTo>
                    <a:pt x="200482" y="43510"/>
                  </a:lnTo>
                  <a:lnTo>
                    <a:pt x="195249" y="38303"/>
                  </a:lnTo>
                  <a:lnTo>
                    <a:pt x="189534" y="38315"/>
                  </a:lnTo>
                  <a:lnTo>
                    <a:pt x="182524" y="45377"/>
                  </a:lnTo>
                  <a:lnTo>
                    <a:pt x="182549" y="51079"/>
                  </a:lnTo>
                  <a:lnTo>
                    <a:pt x="189611" y="58077"/>
                  </a:lnTo>
                  <a:lnTo>
                    <a:pt x="195326" y="58064"/>
                  </a:lnTo>
                  <a:lnTo>
                    <a:pt x="200507" y="52857"/>
                  </a:lnTo>
                  <a:lnTo>
                    <a:pt x="201447" y="50584"/>
                  </a:lnTo>
                  <a:lnTo>
                    <a:pt x="201447" y="45821"/>
                  </a:lnTo>
                  <a:close/>
                </a:path>
                <a:path w="384810" h="464185">
                  <a:moveTo>
                    <a:pt x="255790" y="185343"/>
                  </a:moveTo>
                  <a:lnTo>
                    <a:pt x="251726" y="181279"/>
                  </a:lnTo>
                  <a:lnTo>
                    <a:pt x="187325" y="181279"/>
                  </a:lnTo>
                  <a:lnTo>
                    <a:pt x="183261" y="185343"/>
                  </a:lnTo>
                  <a:lnTo>
                    <a:pt x="183261" y="195376"/>
                  </a:lnTo>
                  <a:lnTo>
                    <a:pt x="187325" y="199440"/>
                  </a:lnTo>
                  <a:lnTo>
                    <a:pt x="251726" y="199440"/>
                  </a:lnTo>
                  <a:lnTo>
                    <a:pt x="255790" y="195376"/>
                  </a:lnTo>
                  <a:lnTo>
                    <a:pt x="255790" y="185343"/>
                  </a:lnTo>
                  <a:close/>
                </a:path>
                <a:path w="384810" h="464185">
                  <a:moveTo>
                    <a:pt x="257060" y="381850"/>
                  </a:moveTo>
                  <a:lnTo>
                    <a:pt x="253390" y="377431"/>
                  </a:lnTo>
                  <a:lnTo>
                    <a:pt x="187350" y="376491"/>
                  </a:lnTo>
                  <a:lnTo>
                    <a:pt x="182918" y="380161"/>
                  </a:lnTo>
                  <a:lnTo>
                    <a:pt x="181991" y="390156"/>
                  </a:lnTo>
                  <a:lnTo>
                    <a:pt x="185661" y="394576"/>
                  </a:lnTo>
                  <a:lnTo>
                    <a:pt x="251701" y="395503"/>
                  </a:lnTo>
                  <a:lnTo>
                    <a:pt x="256133" y="391833"/>
                  </a:lnTo>
                  <a:lnTo>
                    <a:pt x="257060" y="381850"/>
                  </a:lnTo>
                  <a:close/>
                </a:path>
                <a:path w="384810" h="464185">
                  <a:moveTo>
                    <a:pt x="257060" y="284010"/>
                  </a:moveTo>
                  <a:lnTo>
                    <a:pt x="253390" y="279590"/>
                  </a:lnTo>
                  <a:lnTo>
                    <a:pt x="187350" y="278650"/>
                  </a:lnTo>
                  <a:lnTo>
                    <a:pt x="182918" y="282321"/>
                  </a:lnTo>
                  <a:lnTo>
                    <a:pt x="181991" y="292315"/>
                  </a:lnTo>
                  <a:lnTo>
                    <a:pt x="185661" y="296735"/>
                  </a:lnTo>
                  <a:lnTo>
                    <a:pt x="251701" y="297662"/>
                  </a:lnTo>
                  <a:lnTo>
                    <a:pt x="256133" y="293992"/>
                  </a:lnTo>
                  <a:lnTo>
                    <a:pt x="257060" y="284010"/>
                  </a:lnTo>
                  <a:close/>
                </a:path>
                <a:path w="384810" h="464185">
                  <a:moveTo>
                    <a:pt x="293725" y="187985"/>
                  </a:moveTo>
                  <a:lnTo>
                    <a:pt x="292849" y="185686"/>
                  </a:lnTo>
                  <a:lnTo>
                    <a:pt x="287769" y="180314"/>
                  </a:lnTo>
                  <a:lnTo>
                    <a:pt x="282016" y="180174"/>
                  </a:lnTo>
                  <a:lnTo>
                    <a:pt x="276529" y="185369"/>
                  </a:lnTo>
                  <a:lnTo>
                    <a:pt x="275513" y="187820"/>
                  </a:lnTo>
                  <a:lnTo>
                    <a:pt x="275551" y="192773"/>
                  </a:lnTo>
                  <a:lnTo>
                    <a:pt x="276504" y="195084"/>
                  </a:lnTo>
                  <a:lnTo>
                    <a:pt x="281736" y="200304"/>
                  </a:lnTo>
                  <a:lnTo>
                    <a:pt x="287439" y="200304"/>
                  </a:lnTo>
                  <a:lnTo>
                    <a:pt x="292709" y="195084"/>
                  </a:lnTo>
                  <a:lnTo>
                    <a:pt x="293674" y="192773"/>
                  </a:lnTo>
                  <a:lnTo>
                    <a:pt x="293725" y="187985"/>
                  </a:lnTo>
                  <a:close/>
                </a:path>
                <a:path w="384810" h="464185">
                  <a:moveTo>
                    <a:pt x="293916" y="383578"/>
                  </a:moveTo>
                  <a:lnTo>
                    <a:pt x="292938" y="381292"/>
                  </a:lnTo>
                  <a:lnTo>
                    <a:pt x="287705" y="376123"/>
                  </a:lnTo>
                  <a:lnTo>
                    <a:pt x="281990" y="376135"/>
                  </a:lnTo>
                  <a:lnTo>
                    <a:pt x="274980" y="383197"/>
                  </a:lnTo>
                  <a:lnTo>
                    <a:pt x="274993" y="388899"/>
                  </a:lnTo>
                  <a:lnTo>
                    <a:pt x="282067" y="395897"/>
                  </a:lnTo>
                  <a:lnTo>
                    <a:pt x="287782" y="395871"/>
                  </a:lnTo>
                  <a:lnTo>
                    <a:pt x="292976" y="390652"/>
                  </a:lnTo>
                  <a:lnTo>
                    <a:pt x="293916" y="388353"/>
                  </a:lnTo>
                  <a:lnTo>
                    <a:pt x="293916" y="383578"/>
                  </a:lnTo>
                  <a:close/>
                </a:path>
                <a:path w="384810" h="464185">
                  <a:moveTo>
                    <a:pt x="293916" y="285788"/>
                  </a:moveTo>
                  <a:lnTo>
                    <a:pt x="292950" y="283476"/>
                  </a:lnTo>
                  <a:lnTo>
                    <a:pt x="287718" y="278257"/>
                  </a:lnTo>
                  <a:lnTo>
                    <a:pt x="282016" y="278244"/>
                  </a:lnTo>
                  <a:lnTo>
                    <a:pt x="276745" y="283476"/>
                  </a:lnTo>
                  <a:lnTo>
                    <a:pt x="275780" y="285788"/>
                  </a:lnTo>
                  <a:lnTo>
                    <a:pt x="275323" y="293192"/>
                  </a:lnTo>
                  <a:lnTo>
                    <a:pt x="278993" y="297611"/>
                  </a:lnTo>
                  <a:lnTo>
                    <a:pt x="289001" y="298551"/>
                  </a:lnTo>
                  <a:lnTo>
                    <a:pt x="293446" y="294881"/>
                  </a:lnTo>
                  <a:lnTo>
                    <a:pt x="293916" y="285788"/>
                  </a:lnTo>
                  <a:close/>
                </a:path>
                <a:path w="384810" h="464185">
                  <a:moveTo>
                    <a:pt x="332092" y="337502"/>
                  </a:moveTo>
                  <a:lnTo>
                    <a:pt x="328028" y="333438"/>
                  </a:lnTo>
                  <a:lnTo>
                    <a:pt x="187325" y="333438"/>
                  </a:lnTo>
                  <a:lnTo>
                    <a:pt x="183261" y="337502"/>
                  </a:lnTo>
                  <a:lnTo>
                    <a:pt x="183261" y="347535"/>
                  </a:lnTo>
                  <a:lnTo>
                    <a:pt x="187325" y="351599"/>
                  </a:lnTo>
                  <a:lnTo>
                    <a:pt x="328028" y="351599"/>
                  </a:lnTo>
                  <a:lnTo>
                    <a:pt x="332092" y="347535"/>
                  </a:lnTo>
                  <a:lnTo>
                    <a:pt x="332092" y="337502"/>
                  </a:lnTo>
                  <a:close/>
                </a:path>
                <a:path w="384810" h="464185">
                  <a:moveTo>
                    <a:pt x="333362" y="240563"/>
                  </a:moveTo>
                  <a:lnTo>
                    <a:pt x="329692" y="236143"/>
                  </a:lnTo>
                  <a:lnTo>
                    <a:pt x="187350" y="235216"/>
                  </a:lnTo>
                  <a:lnTo>
                    <a:pt x="182918" y="238887"/>
                  </a:lnTo>
                  <a:lnTo>
                    <a:pt x="181991" y="248869"/>
                  </a:lnTo>
                  <a:lnTo>
                    <a:pt x="185661" y="253288"/>
                  </a:lnTo>
                  <a:lnTo>
                    <a:pt x="327990" y="254228"/>
                  </a:lnTo>
                  <a:lnTo>
                    <a:pt x="332435" y="250558"/>
                  </a:lnTo>
                  <a:lnTo>
                    <a:pt x="333362" y="240563"/>
                  </a:lnTo>
                  <a:close/>
                </a:path>
                <a:path w="384810" h="464185">
                  <a:moveTo>
                    <a:pt x="333362" y="142722"/>
                  </a:moveTo>
                  <a:lnTo>
                    <a:pt x="329692" y="138303"/>
                  </a:lnTo>
                  <a:lnTo>
                    <a:pt x="187350" y="137375"/>
                  </a:lnTo>
                  <a:lnTo>
                    <a:pt x="182918" y="141046"/>
                  </a:lnTo>
                  <a:lnTo>
                    <a:pt x="181991" y="151028"/>
                  </a:lnTo>
                  <a:lnTo>
                    <a:pt x="185661" y="155460"/>
                  </a:lnTo>
                  <a:lnTo>
                    <a:pt x="327990" y="156387"/>
                  </a:lnTo>
                  <a:lnTo>
                    <a:pt x="332435" y="152717"/>
                  </a:lnTo>
                  <a:lnTo>
                    <a:pt x="333362" y="142722"/>
                  </a:lnTo>
                  <a:close/>
                </a:path>
                <a:path w="384810" h="464185">
                  <a:moveTo>
                    <a:pt x="384708" y="79679"/>
                  </a:moveTo>
                  <a:lnTo>
                    <a:pt x="381215" y="62509"/>
                  </a:lnTo>
                  <a:lnTo>
                    <a:pt x="375462" y="54013"/>
                  </a:lnTo>
                  <a:lnTo>
                    <a:pt x="371729" y="48488"/>
                  </a:lnTo>
                  <a:lnTo>
                    <a:pt x="366598" y="45034"/>
                  </a:lnTo>
                  <a:lnTo>
                    <a:pt x="366598" y="419696"/>
                  </a:lnTo>
                  <a:lnTo>
                    <a:pt x="364528" y="429831"/>
                  </a:lnTo>
                  <a:lnTo>
                    <a:pt x="358927" y="438099"/>
                  </a:lnTo>
                  <a:lnTo>
                    <a:pt x="350634" y="443687"/>
                  </a:lnTo>
                  <a:lnTo>
                    <a:pt x="340487" y="445757"/>
                  </a:lnTo>
                  <a:lnTo>
                    <a:pt x="44221" y="445757"/>
                  </a:lnTo>
                  <a:lnTo>
                    <a:pt x="34086" y="443687"/>
                  </a:lnTo>
                  <a:lnTo>
                    <a:pt x="25806" y="438099"/>
                  </a:lnTo>
                  <a:lnTo>
                    <a:pt x="20231" y="429818"/>
                  </a:lnTo>
                  <a:lnTo>
                    <a:pt x="18186" y="419696"/>
                  </a:lnTo>
                  <a:lnTo>
                    <a:pt x="18186" y="79679"/>
                  </a:lnTo>
                  <a:lnTo>
                    <a:pt x="20345" y="69684"/>
                  </a:lnTo>
                  <a:lnTo>
                    <a:pt x="25946" y="61531"/>
                  </a:lnTo>
                  <a:lnTo>
                    <a:pt x="34175" y="56045"/>
                  </a:lnTo>
                  <a:lnTo>
                    <a:pt x="44221" y="54013"/>
                  </a:lnTo>
                  <a:lnTo>
                    <a:pt x="100838" y="54013"/>
                  </a:lnTo>
                  <a:lnTo>
                    <a:pt x="97777" y="61023"/>
                  </a:lnTo>
                  <a:lnTo>
                    <a:pt x="96202" y="68592"/>
                  </a:lnTo>
                  <a:lnTo>
                    <a:pt x="96215" y="87083"/>
                  </a:lnTo>
                  <a:lnTo>
                    <a:pt x="100139" y="91071"/>
                  </a:lnTo>
                  <a:lnTo>
                    <a:pt x="105232" y="91109"/>
                  </a:lnTo>
                  <a:lnTo>
                    <a:pt x="284454" y="91109"/>
                  </a:lnTo>
                  <a:lnTo>
                    <a:pt x="288493" y="87083"/>
                  </a:lnTo>
                  <a:lnTo>
                    <a:pt x="288505" y="72631"/>
                  </a:lnTo>
                  <a:lnTo>
                    <a:pt x="288505" y="68592"/>
                  </a:lnTo>
                  <a:lnTo>
                    <a:pt x="286931" y="61023"/>
                  </a:lnTo>
                  <a:lnTo>
                    <a:pt x="283870" y="54013"/>
                  </a:lnTo>
                  <a:lnTo>
                    <a:pt x="340487" y="54013"/>
                  </a:lnTo>
                  <a:lnTo>
                    <a:pt x="366598" y="419696"/>
                  </a:lnTo>
                  <a:lnTo>
                    <a:pt x="366598" y="45034"/>
                  </a:lnTo>
                  <a:lnTo>
                    <a:pt x="357682" y="39027"/>
                  </a:lnTo>
                  <a:lnTo>
                    <a:pt x="353593" y="38201"/>
                  </a:lnTo>
                  <a:lnTo>
                    <a:pt x="340487" y="35534"/>
                  </a:lnTo>
                  <a:lnTo>
                    <a:pt x="271157" y="35534"/>
                  </a:lnTo>
                  <a:lnTo>
                    <a:pt x="270535" y="35039"/>
                  </a:lnTo>
                  <a:lnTo>
                    <a:pt x="270535" y="72631"/>
                  </a:lnTo>
                  <a:lnTo>
                    <a:pt x="114490" y="72631"/>
                  </a:lnTo>
                  <a:lnTo>
                    <a:pt x="118313" y="59105"/>
                  </a:lnTo>
                  <a:lnTo>
                    <a:pt x="122174" y="54013"/>
                  </a:lnTo>
                  <a:lnTo>
                    <a:pt x="126555" y="48221"/>
                  </a:lnTo>
                  <a:lnTo>
                    <a:pt x="138125" y="40982"/>
                  </a:lnTo>
                  <a:lnTo>
                    <a:pt x="151968" y="38354"/>
                  </a:lnTo>
                  <a:lnTo>
                    <a:pt x="152285" y="38201"/>
                  </a:lnTo>
                  <a:lnTo>
                    <a:pt x="166471" y="38201"/>
                  </a:lnTo>
                  <a:lnTo>
                    <a:pt x="170561" y="38227"/>
                  </a:lnTo>
                  <a:lnTo>
                    <a:pt x="174142" y="35483"/>
                  </a:lnTo>
                  <a:lnTo>
                    <a:pt x="175183" y="31546"/>
                  </a:lnTo>
                  <a:lnTo>
                    <a:pt x="178511" y="25146"/>
                  </a:lnTo>
                  <a:lnTo>
                    <a:pt x="183845" y="20675"/>
                  </a:lnTo>
                  <a:lnTo>
                    <a:pt x="190487" y="18516"/>
                  </a:lnTo>
                  <a:lnTo>
                    <a:pt x="197688" y="19100"/>
                  </a:lnTo>
                  <a:lnTo>
                    <a:pt x="203708" y="20828"/>
                  </a:lnTo>
                  <a:lnTo>
                    <a:pt x="208419" y="25527"/>
                  </a:lnTo>
                  <a:lnTo>
                    <a:pt x="210159" y="31546"/>
                  </a:lnTo>
                  <a:lnTo>
                    <a:pt x="211239" y="35483"/>
                  </a:lnTo>
                  <a:lnTo>
                    <a:pt x="214833" y="38214"/>
                  </a:lnTo>
                  <a:lnTo>
                    <a:pt x="233108" y="38214"/>
                  </a:lnTo>
                  <a:lnTo>
                    <a:pt x="246938" y="40843"/>
                  </a:lnTo>
                  <a:lnTo>
                    <a:pt x="258521" y="48120"/>
                  </a:lnTo>
                  <a:lnTo>
                    <a:pt x="266738" y="59055"/>
                  </a:lnTo>
                  <a:lnTo>
                    <a:pt x="270535" y="72631"/>
                  </a:lnTo>
                  <a:lnTo>
                    <a:pt x="270535" y="35039"/>
                  </a:lnTo>
                  <a:lnTo>
                    <a:pt x="262826" y="28879"/>
                  </a:lnTo>
                  <a:lnTo>
                    <a:pt x="253453" y="23977"/>
                  </a:lnTo>
                  <a:lnTo>
                    <a:pt x="243319" y="20942"/>
                  </a:lnTo>
                  <a:lnTo>
                    <a:pt x="232740" y="19888"/>
                  </a:lnTo>
                  <a:lnTo>
                    <a:pt x="224891" y="19888"/>
                  </a:lnTo>
                  <a:lnTo>
                    <a:pt x="223824" y="18516"/>
                  </a:lnTo>
                  <a:lnTo>
                    <a:pt x="216027" y="8572"/>
                  </a:lnTo>
                  <a:lnTo>
                    <a:pt x="203923" y="1778"/>
                  </a:lnTo>
                  <a:lnTo>
                    <a:pt x="190157" y="0"/>
                  </a:lnTo>
                  <a:lnTo>
                    <a:pt x="176276" y="3759"/>
                  </a:lnTo>
                  <a:lnTo>
                    <a:pt x="169291" y="7264"/>
                  </a:lnTo>
                  <a:lnTo>
                    <a:pt x="163626" y="12915"/>
                  </a:lnTo>
                  <a:lnTo>
                    <a:pt x="160121" y="19888"/>
                  </a:lnTo>
                  <a:lnTo>
                    <a:pt x="152285" y="19888"/>
                  </a:lnTo>
                  <a:lnTo>
                    <a:pt x="141655" y="20942"/>
                  </a:lnTo>
                  <a:lnTo>
                    <a:pt x="131533" y="23990"/>
                  </a:lnTo>
                  <a:lnTo>
                    <a:pt x="122174" y="28879"/>
                  </a:lnTo>
                  <a:lnTo>
                    <a:pt x="113855" y="35534"/>
                  </a:lnTo>
                  <a:lnTo>
                    <a:pt x="44221" y="35534"/>
                  </a:lnTo>
                  <a:lnTo>
                    <a:pt x="27025" y="39027"/>
                  </a:lnTo>
                  <a:lnTo>
                    <a:pt x="12979" y="48488"/>
                  </a:lnTo>
                  <a:lnTo>
                    <a:pt x="3492" y="62509"/>
                  </a:lnTo>
                  <a:lnTo>
                    <a:pt x="0" y="79679"/>
                  </a:lnTo>
                  <a:lnTo>
                    <a:pt x="0" y="419696"/>
                  </a:lnTo>
                  <a:lnTo>
                    <a:pt x="3492" y="436867"/>
                  </a:lnTo>
                  <a:lnTo>
                    <a:pt x="12979" y="450888"/>
                  </a:lnTo>
                  <a:lnTo>
                    <a:pt x="27025" y="460349"/>
                  </a:lnTo>
                  <a:lnTo>
                    <a:pt x="44221" y="463842"/>
                  </a:lnTo>
                  <a:lnTo>
                    <a:pt x="340487" y="463842"/>
                  </a:lnTo>
                  <a:lnTo>
                    <a:pt x="375208" y="445757"/>
                  </a:lnTo>
                  <a:lnTo>
                    <a:pt x="384708" y="419696"/>
                  </a:lnTo>
                  <a:lnTo>
                    <a:pt x="384708" y="79679"/>
                  </a:lnTo>
                  <a:close/>
                </a:path>
              </a:pathLst>
            </a:custGeom>
            <a:solidFill>
              <a:srgbClr val="1A294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14" name="object 114"/>
            <p:cNvSpPr/>
            <p:nvPr/>
          </p:nvSpPr>
          <p:spPr>
            <a:xfrm>
              <a:off x="4885511" y="3039159"/>
              <a:ext cx="83468" cy="64117"/>
            </a:xfrm>
            <a:prstGeom prst="rect">
              <a:avLst/>
            </a:prstGeom>
            <a:blipFill>
              <a:blip r:embed="rId31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  <p:sp>
          <p:nvSpPr>
            <p:cNvPr id="115" name="object 115"/>
            <p:cNvSpPr/>
            <p:nvPr/>
          </p:nvSpPr>
          <p:spPr>
            <a:xfrm>
              <a:off x="4890694" y="3142729"/>
              <a:ext cx="62230" cy="159385"/>
            </a:xfrm>
            <a:custGeom>
              <a:avLst/>
              <a:gdLst/>
              <a:ahLst/>
              <a:cxnLst/>
              <a:rect l="l" t="t" r="r" b="b"/>
              <a:pathLst>
                <a:path w="62229" h="159385">
                  <a:moveTo>
                    <a:pt x="61709" y="101828"/>
                  </a:moveTo>
                  <a:lnTo>
                    <a:pt x="57645" y="97764"/>
                  </a:lnTo>
                  <a:lnTo>
                    <a:pt x="43522" y="97764"/>
                  </a:lnTo>
                  <a:lnTo>
                    <a:pt x="43522" y="115760"/>
                  </a:lnTo>
                  <a:lnTo>
                    <a:pt x="43522" y="141287"/>
                  </a:lnTo>
                  <a:lnTo>
                    <a:pt x="18110" y="141287"/>
                  </a:lnTo>
                  <a:lnTo>
                    <a:pt x="18110" y="115760"/>
                  </a:lnTo>
                  <a:lnTo>
                    <a:pt x="43522" y="115760"/>
                  </a:lnTo>
                  <a:lnTo>
                    <a:pt x="43522" y="97764"/>
                  </a:lnTo>
                  <a:lnTo>
                    <a:pt x="9017" y="97764"/>
                  </a:lnTo>
                  <a:lnTo>
                    <a:pt x="4025" y="97802"/>
                  </a:lnTo>
                  <a:lnTo>
                    <a:pt x="25" y="101828"/>
                  </a:lnTo>
                  <a:lnTo>
                    <a:pt x="25" y="155295"/>
                  </a:lnTo>
                  <a:lnTo>
                    <a:pt x="4025" y="159321"/>
                  </a:lnTo>
                  <a:lnTo>
                    <a:pt x="9017" y="159359"/>
                  </a:lnTo>
                  <a:lnTo>
                    <a:pt x="57645" y="159359"/>
                  </a:lnTo>
                  <a:lnTo>
                    <a:pt x="61709" y="155295"/>
                  </a:lnTo>
                  <a:lnTo>
                    <a:pt x="61709" y="141287"/>
                  </a:lnTo>
                  <a:lnTo>
                    <a:pt x="61709" y="115760"/>
                  </a:lnTo>
                  <a:lnTo>
                    <a:pt x="61709" y="101828"/>
                  </a:lnTo>
                  <a:close/>
                </a:path>
                <a:path w="62229" h="159385">
                  <a:moveTo>
                    <a:pt x="61709" y="4038"/>
                  </a:moveTo>
                  <a:lnTo>
                    <a:pt x="57670" y="0"/>
                  </a:lnTo>
                  <a:lnTo>
                    <a:pt x="43522" y="0"/>
                  </a:lnTo>
                  <a:lnTo>
                    <a:pt x="43522" y="18084"/>
                  </a:lnTo>
                  <a:lnTo>
                    <a:pt x="43522" y="43446"/>
                  </a:lnTo>
                  <a:lnTo>
                    <a:pt x="18110" y="43446"/>
                  </a:lnTo>
                  <a:lnTo>
                    <a:pt x="18110" y="18084"/>
                  </a:lnTo>
                  <a:lnTo>
                    <a:pt x="43522" y="18084"/>
                  </a:lnTo>
                  <a:lnTo>
                    <a:pt x="43522" y="0"/>
                  </a:lnTo>
                  <a:lnTo>
                    <a:pt x="4038" y="0"/>
                  </a:lnTo>
                  <a:lnTo>
                    <a:pt x="0" y="4038"/>
                  </a:lnTo>
                  <a:lnTo>
                    <a:pt x="76" y="57581"/>
                  </a:lnTo>
                  <a:lnTo>
                    <a:pt x="4038" y="61518"/>
                  </a:lnTo>
                  <a:lnTo>
                    <a:pt x="57594" y="61569"/>
                  </a:lnTo>
                  <a:lnTo>
                    <a:pt x="61671" y="57581"/>
                  </a:lnTo>
                  <a:lnTo>
                    <a:pt x="61709" y="43446"/>
                  </a:lnTo>
                  <a:lnTo>
                    <a:pt x="61709" y="18084"/>
                  </a:lnTo>
                  <a:lnTo>
                    <a:pt x="61709" y="4038"/>
                  </a:lnTo>
                  <a:close/>
                </a:path>
              </a:pathLst>
            </a:custGeom>
            <a:solidFill>
              <a:srgbClr val="1A294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16" name="object 116"/>
            <p:cNvSpPr/>
            <p:nvPr/>
          </p:nvSpPr>
          <p:spPr>
            <a:xfrm>
              <a:off x="4908815" y="3159866"/>
              <a:ext cx="27305" cy="27305"/>
            </a:xfrm>
            <a:custGeom>
              <a:avLst/>
              <a:gdLst/>
              <a:ahLst/>
              <a:cxnLst/>
              <a:rect l="l" t="t" r="r" b="b"/>
              <a:pathLst>
                <a:path w="27304" h="27305">
                  <a:moveTo>
                    <a:pt x="26897" y="0"/>
                  </a:moveTo>
                  <a:lnTo>
                    <a:pt x="0" y="0"/>
                  </a:lnTo>
                  <a:lnTo>
                    <a:pt x="0" y="26847"/>
                  </a:lnTo>
                  <a:lnTo>
                    <a:pt x="26897" y="26847"/>
                  </a:lnTo>
                  <a:lnTo>
                    <a:pt x="26897" y="0"/>
                  </a:lnTo>
                  <a:close/>
                </a:path>
              </a:pathLst>
            </a:custGeom>
            <a:solidFill>
              <a:srgbClr val="2C70E6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17" name="object 117"/>
            <p:cNvSpPr/>
            <p:nvPr/>
          </p:nvSpPr>
          <p:spPr>
            <a:xfrm>
              <a:off x="4908815" y="3257862"/>
              <a:ext cx="27305" cy="27305"/>
            </a:xfrm>
            <a:custGeom>
              <a:avLst/>
              <a:gdLst/>
              <a:ahLst/>
              <a:cxnLst/>
              <a:rect l="l" t="t" r="r" b="b"/>
              <a:pathLst>
                <a:path w="27304" h="27304">
                  <a:moveTo>
                    <a:pt x="26897" y="0"/>
                  </a:moveTo>
                  <a:lnTo>
                    <a:pt x="0" y="0"/>
                  </a:lnTo>
                  <a:lnTo>
                    <a:pt x="0" y="26847"/>
                  </a:lnTo>
                  <a:lnTo>
                    <a:pt x="26897" y="26847"/>
                  </a:lnTo>
                  <a:lnTo>
                    <a:pt x="26897" y="0"/>
                  </a:lnTo>
                  <a:close/>
                </a:path>
              </a:pathLst>
            </a:custGeom>
            <a:solidFill>
              <a:srgbClr val="1030A2"/>
            </a:solidFill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118" name="object 118"/>
          <p:cNvGrpSpPr/>
          <p:nvPr/>
        </p:nvGrpSpPr>
        <p:grpSpPr>
          <a:xfrm>
            <a:off x="3870450" y="2896485"/>
            <a:ext cx="521970" cy="471170"/>
            <a:chOff x="3870450" y="2896485"/>
            <a:chExt cx="521970" cy="471170"/>
          </a:xfrm>
        </p:grpSpPr>
        <p:sp>
          <p:nvSpPr>
            <p:cNvPr id="119" name="object 119"/>
            <p:cNvSpPr/>
            <p:nvPr/>
          </p:nvSpPr>
          <p:spPr>
            <a:xfrm>
              <a:off x="3870439" y="2896488"/>
              <a:ext cx="521970" cy="471170"/>
            </a:xfrm>
            <a:custGeom>
              <a:avLst/>
              <a:gdLst/>
              <a:ahLst/>
              <a:cxnLst/>
              <a:rect l="l" t="t" r="r" b="b"/>
              <a:pathLst>
                <a:path w="521970" h="471170">
                  <a:moveTo>
                    <a:pt x="177050" y="170281"/>
                  </a:moveTo>
                  <a:lnTo>
                    <a:pt x="173736" y="166966"/>
                  </a:lnTo>
                  <a:lnTo>
                    <a:pt x="64160" y="166966"/>
                  </a:lnTo>
                  <a:lnTo>
                    <a:pt x="60833" y="170281"/>
                  </a:lnTo>
                  <a:lnTo>
                    <a:pt x="60833" y="178473"/>
                  </a:lnTo>
                  <a:lnTo>
                    <a:pt x="64160" y="181787"/>
                  </a:lnTo>
                  <a:lnTo>
                    <a:pt x="173736" y="181787"/>
                  </a:lnTo>
                  <a:lnTo>
                    <a:pt x="177050" y="178473"/>
                  </a:lnTo>
                  <a:lnTo>
                    <a:pt x="177050" y="170281"/>
                  </a:lnTo>
                  <a:close/>
                </a:path>
                <a:path w="521970" h="471170">
                  <a:moveTo>
                    <a:pt x="278409" y="119697"/>
                  </a:moveTo>
                  <a:lnTo>
                    <a:pt x="275094" y="116382"/>
                  </a:lnTo>
                  <a:lnTo>
                    <a:pt x="64198" y="115925"/>
                  </a:lnTo>
                  <a:lnTo>
                    <a:pt x="60515" y="118846"/>
                  </a:lnTo>
                  <a:lnTo>
                    <a:pt x="59588" y="126987"/>
                  </a:lnTo>
                  <a:lnTo>
                    <a:pt x="62522" y="130657"/>
                  </a:lnTo>
                  <a:lnTo>
                    <a:pt x="275031" y="131165"/>
                  </a:lnTo>
                  <a:lnTo>
                    <a:pt x="278358" y="127927"/>
                  </a:lnTo>
                  <a:lnTo>
                    <a:pt x="278409" y="119697"/>
                  </a:lnTo>
                  <a:close/>
                </a:path>
                <a:path w="521970" h="471170">
                  <a:moveTo>
                    <a:pt x="279654" y="69837"/>
                  </a:moveTo>
                  <a:lnTo>
                    <a:pt x="276733" y="66154"/>
                  </a:lnTo>
                  <a:lnTo>
                    <a:pt x="64198" y="65239"/>
                  </a:lnTo>
                  <a:lnTo>
                    <a:pt x="60515" y="68173"/>
                  </a:lnTo>
                  <a:lnTo>
                    <a:pt x="59588" y="76301"/>
                  </a:lnTo>
                  <a:lnTo>
                    <a:pt x="62522" y="79984"/>
                  </a:lnTo>
                  <a:lnTo>
                    <a:pt x="275056" y="80899"/>
                  </a:lnTo>
                  <a:lnTo>
                    <a:pt x="278739" y="77965"/>
                  </a:lnTo>
                  <a:lnTo>
                    <a:pt x="279654" y="69837"/>
                  </a:lnTo>
                  <a:close/>
                </a:path>
                <a:path w="521970" h="471170">
                  <a:moveTo>
                    <a:pt x="521563" y="214452"/>
                  </a:moveTo>
                  <a:lnTo>
                    <a:pt x="516915" y="191973"/>
                  </a:lnTo>
                  <a:lnTo>
                    <a:pt x="504444" y="173621"/>
                  </a:lnTo>
                  <a:lnTo>
                    <a:pt x="486003" y="161264"/>
                  </a:lnTo>
                  <a:lnTo>
                    <a:pt x="463461" y="156730"/>
                  </a:lnTo>
                  <a:lnTo>
                    <a:pt x="240423" y="156730"/>
                  </a:lnTo>
                  <a:lnTo>
                    <a:pt x="217830" y="161315"/>
                  </a:lnTo>
                  <a:lnTo>
                    <a:pt x="199364" y="173748"/>
                  </a:lnTo>
                  <a:lnTo>
                    <a:pt x="186918" y="192176"/>
                  </a:lnTo>
                  <a:lnTo>
                    <a:pt x="182321" y="214731"/>
                  </a:lnTo>
                  <a:lnTo>
                    <a:pt x="182321" y="240449"/>
                  </a:lnTo>
                  <a:lnTo>
                    <a:pt x="173837" y="240588"/>
                  </a:lnTo>
                  <a:lnTo>
                    <a:pt x="165735" y="243941"/>
                  </a:lnTo>
                  <a:lnTo>
                    <a:pt x="108775" y="299770"/>
                  </a:lnTo>
                  <a:lnTo>
                    <a:pt x="106070" y="296849"/>
                  </a:lnTo>
                  <a:lnTo>
                    <a:pt x="106070" y="240271"/>
                  </a:lnTo>
                  <a:lnTo>
                    <a:pt x="98247" y="232435"/>
                  </a:lnTo>
                  <a:lnTo>
                    <a:pt x="58115" y="232371"/>
                  </a:lnTo>
                  <a:lnTo>
                    <a:pt x="41287" y="228955"/>
                  </a:lnTo>
                  <a:lnTo>
                    <a:pt x="27559" y="219710"/>
                  </a:lnTo>
                  <a:lnTo>
                    <a:pt x="18288" y="205994"/>
                  </a:lnTo>
                  <a:lnTo>
                    <a:pt x="14859" y="189204"/>
                  </a:lnTo>
                  <a:lnTo>
                    <a:pt x="14859" y="57810"/>
                  </a:lnTo>
                  <a:lnTo>
                    <a:pt x="18288" y="41033"/>
                  </a:lnTo>
                  <a:lnTo>
                    <a:pt x="27559" y="27317"/>
                  </a:lnTo>
                  <a:lnTo>
                    <a:pt x="41287" y="18059"/>
                  </a:lnTo>
                  <a:lnTo>
                    <a:pt x="58115" y="14643"/>
                  </a:lnTo>
                  <a:lnTo>
                    <a:pt x="281139" y="14643"/>
                  </a:lnTo>
                  <a:lnTo>
                    <a:pt x="297980" y="18034"/>
                  </a:lnTo>
                  <a:lnTo>
                    <a:pt x="311721" y="27292"/>
                  </a:lnTo>
                  <a:lnTo>
                    <a:pt x="320992" y="41008"/>
                  </a:lnTo>
                  <a:lnTo>
                    <a:pt x="324396" y="57810"/>
                  </a:lnTo>
                  <a:lnTo>
                    <a:pt x="324396" y="147789"/>
                  </a:lnTo>
                  <a:lnTo>
                    <a:pt x="327710" y="151104"/>
                  </a:lnTo>
                  <a:lnTo>
                    <a:pt x="335927" y="151104"/>
                  </a:lnTo>
                  <a:lnTo>
                    <a:pt x="339242" y="147789"/>
                  </a:lnTo>
                  <a:lnTo>
                    <a:pt x="339242" y="58000"/>
                  </a:lnTo>
                  <a:lnTo>
                    <a:pt x="334683" y="35433"/>
                  </a:lnTo>
                  <a:lnTo>
                    <a:pt x="322224" y="16992"/>
                  </a:lnTo>
                  <a:lnTo>
                    <a:pt x="303758" y="4559"/>
                  </a:lnTo>
                  <a:lnTo>
                    <a:pt x="281139" y="0"/>
                  </a:lnTo>
                  <a:lnTo>
                    <a:pt x="58115" y="0"/>
                  </a:lnTo>
                  <a:lnTo>
                    <a:pt x="35496" y="4559"/>
                  </a:lnTo>
                  <a:lnTo>
                    <a:pt x="17018" y="16992"/>
                  </a:lnTo>
                  <a:lnTo>
                    <a:pt x="4572" y="35433"/>
                  </a:lnTo>
                  <a:lnTo>
                    <a:pt x="0" y="58000"/>
                  </a:lnTo>
                  <a:lnTo>
                    <a:pt x="0" y="189395"/>
                  </a:lnTo>
                  <a:lnTo>
                    <a:pt x="4572" y="211963"/>
                  </a:lnTo>
                  <a:lnTo>
                    <a:pt x="17018" y="230403"/>
                  </a:lnTo>
                  <a:lnTo>
                    <a:pt x="35496" y="242836"/>
                  </a:lnTo>
                  <a:lnTo>
                    <a:pt x="58115" y="247396"/>
                  </a:lnTo>
                  <a:lnTo>
                    <a:pt x="90081" y="247396"/>
                  </a:lnTo>
                  <a:lnTo>
                    <a:pt x="91300" y="250113"/>
                  </a:lnTo>
                  <a:lnTo>
                    <a:pt x="91173" y="306628"/>
                  </a:lnTo>
                  <a:lnTo>
                    <a:pt x="98869" y="314502"/>
                  </a:lnTo>
                  <a:lnTo>
                    <a:pt x="113271" y="314693"/>
                  </a:lnTo>
                  <a:lnTo>
                    <a:pt x="117868" y="312775"/>
                  </a:lnTo>
                  <a:lnTo>
                    <a:pt x="173482" y="256781"/>
                  </a:lnTo>
                  <a:lnTo>
                    <a:pt x="177927" y="254952"/>
                  </a:lnTo>
                  <a:lnTo>
                    <a:pt x="182511" y="255181"/>
                  </a:lnTo>
                  <a:lnTo>
                    <a:pt x="182511" y="346303"/>
                  </a:lnTo>
                  <a:lnTo>
                    <a:pt x="187121" y="368846"/>
                  </a:lnTo>
                  <a:lnTo>
                    <a:pt x="199593" y="387235"/>
                  </a:lnTo>
                  <a:lnTo>
                    <a:pt x="218033" y="399643"/>
                  </a:lnTo>
                  <a:lnTo>
                    <a:pt x="240614" y="404215"/>
                  </a:lnTo>
                  <a:lnTo>
                    <a:pt x="329298" y="405041"/>
                  </a:lnTo>
                  <a:lnTo>
                    <a:pt x="337375" y="407492"/>
                  </a:lnTo>
                  <a:lnTo>
                    <a:pt x="344805" y="411467"/>
                  </a:lnTo>
                  <a:lnTo>
                    <a:pt x="403618" y="469061"/>
                  </a:lnTo>
                  <a:lnTo>
                    <a:pt x="408051" y="470916"/>
                  </a:lnTo>
                  <a:lnTo>
                    <a:pt x="422363" y="470852"/>
                  </a:lnTo>
                  <a:lnTo>
                    <a:pt x="430212" y="463054"/>
                  </a:lnTo>
                  <a:lnTo>
                    <a:pt x="430364" y="405003"/>
                  </a:lnTo>
                  <a:lnTo>
                    <a:pt x="432993" y="403745"/>
                  </a:lnTo>
                  <a:lnTo>
                    <a:pt x="463461" y="403745"/>
                  </a:lnTo>
                  <a:lnTo>
                    <a:pt x="486054" y="399199"/>
                  </a:lnTo>
                  <a:lnTo>
                    <a:pt x="504507" y="386791"/>
                  </a:lnTo>
                  <a:lnTo>
                    <a:pt x="516966" y="368388"/>
                  </a:lnTo>
                  <a:lnTo>
                    <a:pt x="521563" y="345846"/>
                  </a:lnTo>
                  <a:lnTo>
                    <a:pt x="521563" y="214452"/>
                  </a:lnTo>
                  <a:close/>
                </a:path>
              </a:pathLst>
            </a:custGeom>
            <a:solidFill>
              <a:srgbClr val="1A294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20" name="object 120"/>
            <p:cNvSpPr/>
            <p:nvPr/>
          </p:nvSpPr>
          <p:spPr>
            <a:xfrm>
              <a:off x="4063954" y="3068231"/>
              <a:ext cx="309880" cy="285115"/>
            </a:xfrm>
            <a:custGeom>
              <a:avLst/>
              <a:gdLst/>
              <a:ahLst/>
              <a:cxnLst/>
              <a:rect l="l" t="t" r="r" b="b"/>
              <a:pathLst>
                <a:path w="309879" h="285114">
                  <a:moveTo>
                    <a:pt x="266185" y="0"/>
                  </a:moveTo>
                  <a:lnTo>
                    <a:pt x="43251" y="0"/>
                  </a:lnTo>
                  <a:lnTo>
                    <a:pt x="26414" y="3393"/>
                  </a:lnTo>
                  <a:lnTo>
                    <a:pt x="12666" y="12646"/>
                  </a:lnTo>
                  <a:lnTo>
                    <a:pt x="3398" y="26368"/>
                  </a:lnTo>
                  <a:lnTo>
                    <a:pt x="0" y="43171"/>
                  </a:lnTo>
                  <a:lnTo>
                    <a:pt x="0" y="174561"/>
                  </a:lnTo>
                  <a:lnTo>
                    <a:pt x="3424" y="191350"/>
                  </a:lnTo>
                  <a:lnTo>
                    <a:pt x="12696" y="205062"/>
                  </a:lnTo>
                  <a:lnTo>
                    <a:pt x="26432" y="214316"/>
                  </a:lnTo>
                  <a:lnTo>
                    <a:pt x="43251" y="217732"/>
                  </a:lnTo>
                  <a:lnTo>
                    <a:pt x="123549" y="217732"/>
                  </a:lnTo>
                  <a:lnTo>
                    <a:pt x="135024" y="218783"/>
                  </a:lnTo>
                  <a:lnTo>
                    <a:pt x="145956" y="222052"/>
                  </a:lnTo>
                  <a:lnTo>
                    <a:pt x="156027" y="227407"/>
                  </a:lnTo>
                  <a:lnTo>
                    <a:pt x="164920" y="234719"/>
                  </a:lnTo>
                  <a:lnTo>
                    <a:pt x="214362" y="284631"/>
                  </a:lnTo>
                  <a:lnTo>
                    <a:pt x="217590" y="284029"/>
                  </a:lnTo>
                  <a:lnTo>
                    <a:pt x="218287" y="225349"/>
                  </a:lnTo>
                  <a:lnTo>
                    <a:pt x="226138" y="217544"/>
                  </a:lnTo>
                  <a:lnTo>
                    <a:pt x="266185" y="217544"/>
                  </a:lnTo>
                  <a:lnTo>
                    <a:pt x="283004" y="214129"/>
                  </a:lnTo>
                  <a:lnTo>
                    <a:pt x="296741" y="204874"/>
                  </a:lnTo>
                  <a:lnTo>
                    <a:pt x="306012" y="191162"/>
                  </a:lnTo>
                  <a:lnTo>
                    <a:pt x="309437" y="174373"/>
                  </a:lnTo>
                  <a:lnTo>
                    <a:pt x="309437" y="42983"/>
                  </a:lnTo>
                  <a:lnTo>
                    <a:pt x="305984" y="26240"/>
                  </a:lnTo>
                  <a:lnTo>
                    <a:pt x="296702" y="12578"/>
                  </a:lnTo>
                  <a:lnTo>
                    <a:pt x="282975" y="3373"/>
                  </a:lnTo>
                  <a:lnTo>
                    <a:pt x="266185" y="0"/>
                  </a:lnTo>
                  <a:close/>
                </a:path>
              </a:pathLst>
            </a:custGeom>
            <a:solidFill>
              <a:srgbClr val="2C70E6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21" name="object 121"/>
            <p:cNvSpPr/>
            <p:nvPr/>
          </p:nvSpPr>
          <p:spPr>
            <a:xfrm>
              <a:off x="4113593" y="3119005"/>
              <a:ext cx="217804" cy="116205"/>
            </a:xfrm>
            <a:custGeom>
              <a:avLst/>
              <a:gdLst/>
              <a:ahLst/>
              <a:cxnLst/>
              <a:rect l="l" t="t" r="r" b="b"/>
              <a:pathLst>
                <a:path w="217804" h="116205">
                  <a:moveTo>
                    <a:pt x="116217" y="104495"/>
                  </a:moveTo>
                  <a:lnTo>
                    <a:pt x="112890" y="101180"/>
                  </a:lnTo>
                  <a:lnTo>
                    <a:pt x="3327" y="101180"/>
                  </a:lnTo>
                  <a:lnTo>
                    <a:pt x="0" y="104495"/>
                  </a:lnTo>
                  <a:lnTo>
                    <a:pt x="0" y="112687"/>
                  </a:lnTo>
                  <a:lnTo>
                    <a:pt x="3327" y="116001"/>
                  </a:lnTo>
                  <a:lnTo>
                    <a:pt x="112890" y="116001"/>
                  </a:lnTo>
                  <a:lnTo>
                    <a:pt x="116217" y="112687"/>
                  </a:lnTo>
                  <a:lnTo>
                    <a:pt x="116217" y="104495"/>
                  </a:lnTo>
                  <a:close/>
                </a:path>
                <a:path w="217804" h="116205">
                  <a:moveTo>
                    <a:pt x="217576" y="53911"/>
                  </a:moveTo>
                  <a:lnTo>
                    <a:pt x="214249" y="50584"/>
                  </a:lnTo>
                  <a:lnTo>
                    <a:pt x="3327" y="50584"/>
                  </a:lnTo>
                  <a:lnTo>
                    <a:pt x="0" y="53911"/>
                  </a:lnTo>
                  <a:lnTo>
                    <a:pt x="0" y="62103"/>
                  </a:lnTo>
                  <a:lnTo>
                    <a:pt x="3327" y="65417"/>
                  </a:lnTo>
                  <a:lnTo>
                    <a:pt x="214249" y="65417"/>
                  </a:lnTo>
                  <a:lnTo>
                    <a:pt x="217576" y="62103"/>
                  </a:lnTo>
                  <a:lnTo>
                    <a:pt x="217576" y="53911"/>
                  </a:lnTo>
                  <a:close/>
                </a:path>
                <a:path w="217804" h="116205">
                  <a:moveTo>
                    <a:pt x="217576" y="3327"/>
                  </a:moveTo>
                  <a:lnTo>
                    <a:pt x="214249" y="0"/>
                  </a:lnTo>
                  <a:lnTo>
                    <a:pt x="3327" y="0"/>
                  </a:lnTo>
                  <a:lnTo>
                    <a:pt x="0" y="3327"/>
                  </a:lnTo>
                  <a:lnTo>
                    <a:pt x="0" y="11518"/>
                  </a:lnTo>
                  <a:lnTo>
                    <a:pt x="3327" y="14833"/>
                  </a:lnTo>
                  <a:lnTo>
                    <a:pt x="214249" y="14833"/>
                  </a:lnTo>
                  <a:lnTo>
                    <a:pt x="217576" y="11518"/>
                  </a:lnTo>
                  <a:lnTo>
                    <a:pt x="217576" y="3327"/>
                  </a:lnTo>
                  <a:close/>
                </a:path>
              </a:pathLst>
            </a:custGeom>
            <a:solidFill>
              <a:srgbClr val="1A2940"/>
            </a:solidFill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122" name="object 122"/>
          <p:cNvGrpSpPr/>
          <p:nvPr/>
        </p:nvGrpSpPr>
        <p:grpSpPr>
          <a:xfrm>
            <a:off x="492526" y="3751995"/>
            <a:ext cx="490220" cy="460375"/>
            <a:chOff x="492526" y="3751995"/>
            <a:chExt cx="490220" cy="460375"/>
          </a:xfrm>
        </p:grpSpPr>
        <p:sp>
          <p:nvSpPr>
            <p:cNvPr id="123" name="object 123"/>
            <p:cNvSpPr/>
            <p:nvPr/>
          </p:nvSpPr>
          <p:spPr>
            <a:xfrm>
              <a:off x="492518" y="3751999"/>
              <a:ext cx="490220" cy="460375"/>
            </a:xfrm>
            <a:custGeom>
              <a:avLst/>
              <a:gdLst/>
              <a:ahLst/>
              <a:cxnLst/>
              <a:rect l="l" t="t" r="r" b="b"/>
              <a:pathLst>
                <a:path w="490219" h="460375">
                  <a:moveTo>
                    <a:pt x="104394" y="305295"/>
                  </a:moveTo>
                  <a:lnTo>
                    <a:pt x="99110" y="295846"/>
                  </a:lnTo>
                  <a:lnTo>
                    <a:pt x="93383" y="294246"/>
                  </a:lnTo>
                  <a:lnTo>
                    <a:pt x="67665" y="308914"/>
                  </a:lnTo>
                  <a:lnTo>
                    <a:pt x="61899" y="307428"/>
                  </a:lnTo>
                  <a:lnTo>
                    <a:pt x="56565" y="298259"/>
                  </a:lnTo>
                  <a:lnTo>
                    <a:pt x="50774" y="296684"/>
                  </a:lnTo>
                  <a:lnTo>
                    <a:pt x="41694" y="301866"/>
                  </a:lnTo>
                  <a:lnTo>
                    <a:pt x="40119" y="307644"/>
                  </a:lnTo>
                  <a:lnTo>
                    <a:pt x="42710" y="312178"/>
                  </a:lnTo>
                  <a:lnTo>
                    <a:pt x="49936" y="320713"/>
                  </a:lnTo>
                  <a:lnTo>
                    <a:pt x="59563" y="325653"/>
                  </a:lnTo>
                  <a:lnTo>
                    <a:pt x="70332" y="326631"/>
                  </a:lnTo>
                  <a:lnTo>
                    <a:pt x="81724" y="322872"/>
                  </a:lnTo>
                  <a:lnTo>
                    <a:pt x="102730" y="310997"/>
                  </a:lnTo>
                  <a:lnTo>
                    <a:pt x="104394" y="305295"/>
                  </a:lnTo>
                  <a:close/>
                </a:path>
                <a:path w="490219" h="460375">
                  <a:moveTo>
                    <a:pt x="137134" y="286334"/>
                  </a:moveTo>
                  <a:lnTo>
                    <a:pt x="131851" y="277406"/>
                  </a:lnTo>
                  <a:lnTo>
                    <a:pt x="126085" y="275932"/>
                  </a:lnTo>
                  <a:lnTo>
                    <a:pt x="117221" y="281165"/>
                  </a:lnTo>
                  <a:lnTo>
                    <a:pt x="115697" y="286804"/>
                  </a:lnTo>
                  <a:lnTo>
                    <a:pt x="120751" y="295770"/>
                  </a:lnTo>
                  <a:lnTo>
                    <a:pt x="126492" y="297370"/>
                  </a:lnTo>
                  <a:lnTo>
                    <a:pt x="135661" y="292087"/>
                  </a:lnTo>
                  <a:lnTo>
                    <a:pt x="137134" y="286334"/>
                  </a:lnTo>
                  <a:close/>
                </a:path>
                <a:path w="490219" h="460375">
                  <a:moveTo>
                    <a:pt x="396367" y="8001"/>
                  </a:moveTo>
                  <a:lnTo>
                    <a:pt x="393255" y="2705"/>
                  </a:lnTo>
                  <a:lnTo>
                    <a:pt x="382866" y="0"/>
                  </a:lnTo>
                  <a:lnTo>
                    <a:pt x="377558" y="3111"/>
                  </a:lnTo>
                  <a:lnTo>
                    <a:pt x="364845" y="50076"/>
                  </a:lnTo>
                  <a:lnTo>
                    <a:pt x="367766" y="55257"/>
                  </a:lnTo>
                  <a:lnTo>
                    <a:pt x="378015" y="58115"/>
                  </a:lnTo>
                  <a:lnTo>
                    <a:pt x="383209" y="55206"/>
                  </a:lnTo>
                  <a:lnTo>
                    <a:pt x="396367" y="8001"/>
                  </a:lnTo>
                  <a:close/>
                </a:path>
                <a:path w="490219" h="460375">
                  <a:moveTo>
                    <a:pt x="403174" y="240842"/>
                  </a:moveTo>
                  <a:lnTo>
                    <a:pt x="402920" y="236423"/>
                  </a:lnTo>
                  <a:lnTo>
                    <a:pt x="401637" y="232130"/>
                  </a:lnTo>
                  <a:lnTo>
                    <a:pt x="399440" y="228282"/>
                  </a:lnTo>
                  <a:lnTo>
                    <a:pt x="385127" y="203568"/>
                  </a:lnTo>
                  <a:lnTo>
                    <a:pt x="385127" y="242277"/>
                  </a:lnTo>
                  <a:lnTo>
                    <a:pt x="383717" y="248056"/>
                  </a:lnTo>
                  <a:lnTo>
                    <a:pt x="377812" y="251637"/>
                  </a:lnTo>
                  <a:lnTo>
                    <a:pt x="376135" y="252107"/>
                  </a:lnTo>
                  <a:lnTo>
                    <a:pt x="374434" y="252120"/>
                  </a:lnTo>
                  <a:lnTo>
                    <a:pt x="372656" y="252222"/>
                  </a:lnTo>
                  <a:lnTo>
                    <a:pt x="370890" y="252501"/>
                  </a:lnTo>
                  <a:lnTo>
                    <a:pt x="369163" y="252958"/>
                  </a:lnTo>
                  <a:lnTo>
                    <a:pt x="346824" y="214388"/>
                  </a:lnTo>
                  <a:lnTo>
                    <a:pt x="252006" y="50711"/>
                  </a:lnTo>
                  <a:lnTo>
                    <a:pt x="253199" y="49250"/>
                  </a:lnTo>
                  <a:lnTo>
                    <a:pt x="254292" y="47713"/>
                  </a:lnTo>
                  <a:lnTo>
                    <a:pt x="255295" y="46113"/>
                  </a:lnTo>
                  <a:lnTo>
                    <a:pt x="257860" y="41605"/>
                  </a:lnTo>
                  <a:lnTo>
                    <a:pt x="263601" y="40017"/>
                  </a:lnTo>
                  <a:lnTo>
                    <a:pt x="269595" y="43421"/>
                  </a:lnTo>
                  <a:lnTo>
                    <a:pt x="270814" y="44640"/>
                  </a:lnTo>
                  <a:lnTo>
                    <a:pt x="382422" y="237845"/>
                  </a:lnTo>
                  <a:lnTo>
                    <a:pt x="385127" y="242277"/>
                  </a:lnTo>
                  <a:lnTo>
                    <a:pt x="385127" y="203568"/>
                  </a:lnTo>
                  <a:lnTo>
                    <a:pt x="367753" y="173558"/>
                  </a:lnTo>
                  <a:lnTo>
                    <a:pt x="379945" y="155168"/>
                  </a:lnTo>
                  <a:lnTo>
                    <a:pt x="387972" y="143065"/>
                  </a:lnTo>
                  <a:lnTo>
                    <a:pt x="389915" y="139992"/>
                  </a:lnTo>
                  <a:lnTo>
                    <a:pt x="389915" y="136080"/>
                  </a:lnTo>
                  <a:lnTo>
                    <a:pt x="387972" y="133019"/>
                  </a:lnTo>
                  <a:lnTo>
                    <a:pt x="377520" y="114719"/>
                  </a:lnTo>
                  <a:lnTo>
                    <a:pt x="368414" y="98793"/>
                  </a:lnTo>
                  <a:lnTo>
                    <a:pt x="368414" y="137426"/>
                  </a:lnTo>
                  <a:lnTo>
                    <a:pt x="356654" y="155168"/>
                  </a:lnTo>
                  <a:lnTo>
                    <a:pt x="333908" y="116408"/>
                  </a:lnTo>
                  <a:lnTo>
                    <a:pt x="355244" y="114719"/>
                  </a:lnTo>
                  <a:lnTo>
                    <a:pt x="368414" y="137426"/>
                  </a:lnTo>
                  <a:lnTo>
                    <a:pt x="368414" y="98793"/>
                  </a:lnTo>
                  <a:lnTo>
                    <a:pt x="367703" y="97548"/>
                  </a:lnTo>
                  <a:lnTo>
                    <a:pt x="367372" y="96951"/>
                  </a:lnTo>
                  <a:lnTo>
                    <a:pt x="363931" y="95123"/>
                  </a:lnTo>
                  <a:lnTo>
                    <a:pt x="360324" y="95389"/>
                  </a:lnTo>
                  <a:lnTo>
                    <a:pt x="323659" y="97548"/>
                  </a:lnTo>
                  <a:lnTo>
                    <a:pt x="290436" y="40017"/>
                  </a:lnTo>
                  <a:lnTo>
                    <a:pt x="288582" y="36817"/>
                  </a:lnTo>
                  <a:lnTo>
                    <a:pt x="283946" y="30746"/>
                  </a:lnTo>
                  <a:lnTo>
                    <a:pt x="277964" y="26212"/>
                  </a:lnTo>
                  <a:lnTo>
                    <a:pt x="270979" y="23418"/>
                  </a:lnTo>
                  <a:lnTo>
                    <a:pt x="263385" y="22555"/>
                  </a:lnTo>
                  <a:lnTo>
                    <a:pt x="256235" y="23418"/>
                  </a:lnTo>
                  <a:lnTo>
                    <a:pt x="249643" y="26009"/>
                  </a:lnTo>
                  <a:lnTo>
                    <a:pt x="243903" y="30162"/>
                  </a:lnTo>
                  <a:lnTo>
                    <a:pt x="239318" y="35699"/>
                  </a:lnTo>
                  <a:lnTo>
                    <a:pt x="184492" y="105448"/>
                  </a:lnTo>
                  <a:lnTo>
                    <a:pt x="184492" y="330098"/>
                  </a:lnTo>
                  <a:lnTo>
                    <a:pt x="167944" y="339394"/>
                  </a:lnTo>
                  <a:lnTo>
                    <a:pt x="158546" y="322973"/>
                  </a:lnTo>
                  <a:lnTo>
                    <a:pt x="175094" y="313588"/>
                  </a:lnTo>
                  <a:lnTo>
                    <a:pt x="184492" y="330098"/>
                  </a:lnTo>
                  <a:lnTo>
                    <a:pt x="184492" y="105448"/>
                  </a:lnTo>
                  <a:lnTo>
                    <a:pt x="165404" y="129717"/>
                  </a:lnTo>
                  <a:lnTo>
                    <a:pt x="165404" y="296697"/>
                  </a:lnTo>
                  <a:lnTo>
                    <a:pt x="91224" y="339483"/>
                  </a:lnTo>
                  <a:lnTo>
                    <a:pt x="73266" y="345427"/>
                  </a:lnTo>
                  <a:lnTo>
                    <a:pt x="55041" y="344081"/>
                  </a:lnTo>
                  <a:lnTo>
                    <a:pt x="38646" y="336042"/>
                  </a:lnTo>
                  <a:lnTo>
                    <a:pt x="26162" y="321843"/>
                  </a:lnTo>
                  <a:lnTo>
                    <a:pt x="20180" y="304025"/>
                  </a:lnTo>
                  <a:lnTo>
                    <a:pt x="21463" y="285927"/>
                  </a:lnTo>
                  <a:lnTo>
                    <a:pt x="29438" y="269621"/>
                  </a:lnTo>
                  <a:lnTo>
                    <a:pt x="43548" y="257187"/>
                  </a:lnTo>
                  <a:lnTo>
                    <a:pt x="117830" y="214388"/>
                  </a:lnTo>
                  <a:lnTo>
                    <a:pt x="165404" y="296697"/>
                  </a:lnTo>
                  <a:lnTo>
                    <a:pt x="165404" y="129717"/>
                  </a:lnTo>
                  <a:lnTo>
                    <a:pt x="114922" y="193929"/>
                  </a:lnTo>
                  <a:lnTo>
                    <a:pt x="34061" y="240855"/>
                  </a:lnTo>
                  <a:lnTo>
                    <a:pt x="13881" y="257962"/>
                  </a:lnTo>
                  <a:lnTo>
                    <a:pt x="2247" y="280670"/>
                  </a:lnTo>
                  <a:lnTo>
                    <a:pt x="0" y="306082"/>
                  </a:lnTo>
                  <a:lnTo>
                    <a:pt x="7975" y="331279"/>
                  </a:lnTo>
                  <a:lnTo>
                    <a:pt x="23660" y="350253"/>
                  </a:lnTo>
                  <a:lnTo>
                    <a:pt x="44475" y="361962"/>
                  </a:lnTo>
                  <a:lnTo>
                    <a:pt x="68084" y="365620"/>
                  </a:lnTo>
                  <a:lnTo>
                    <a:pt x="92163" y="360413"/>
                  </a:lnTo>
                  <a:lnTo>
                    <a:pt x="140119" y="443293"/>
                  </a:lnTo>
                  <a:lnTo>
                    <a:pt x="150749" y="454025"/>
                  </a:lnTo>
                  <a:lnTo>
                    <a:pt x="164223" y="459651"/>
                  </a:lnTo>
                  <a:lnTo>
                    <a:pt x="178816" y="459828"/>
                  </a:lnTo>
                  <a:lnTo>
                    <a:pt x="192849" y="454215"/>
                  </a:lnTo>
                  <a:lnTo>
                    <a:pt x="202958" y="444512"/>
                  </a:lnTo>
                  <a:lnTo>
                    <a:pt x="208749" y="432244"/>
                  </a:lnTo>
                  <a:lnTo>
                    <a:pt x="209854" y="418719"/>
                  </a:lnTo>
                  <a:lnTo>
                    <a:pt x="205930" y="405282"/>
                  </a:lnTo>
                  <a:lnTo>
                    <a:pt x="180301" y="360413"/>
                  </a:lnTo>
                  <a:lnTo>
                    <a:pt x="177723" y="355917"/>
                  </a:lnTo>
                  <a:lnTo>
                    <a:pt x="195770" y="345427"/>
                  </a:lnTo>
                  <a:lnTo>
                    <a:pt x="202272" y="341642"/>
                  </a:lnTo>
                  <a:lnTo>
                    <a:pt x="206324" y="339394"/>
                  </a:lnTo>
                  <a:lnTo>
                    <a:pt x="206806" y="339128"/>
                  </a:lnTo>
                  <a:lnTo>
                    <a:pt x="208432" y="333413"/>
                  </a:lnTo>
                  <a:lnTo>
                    <a:pt x="205752" y="328599"/>
                  </a:lnTo>
                  <a:lnTo>
                    <a:pt x="197040" y="313588"/>
                  </a:lnTo>
                  <a:lnTo>
                    <a:pt x="193332" y="307200"/>
                  </a:lnTo>
                  <a:lnTo>
                    <a:pt x="376212" y="271068"/>
                  </a:lnTo>
                  <a:lnTo>
                    <a:pt x="387223" y="268185"/>
                  </a:lnTo>
                  <a:lnTo>
                    <a:pt x="395973" y="261531"/>
                  </a:lnTo>
                  <a:lnTo>
                    <a:pt x="401066" y="252958"/>
                  </a:lnTo>
                  <a:lnTo>
                    <a:pt x="401574" y="252095"/>
                  </a:lnTo>
                  <a:lnTo>
                    <a:pt x="403174" y="240842"/>
                  </a:lnTo>
                  <a:close/>
                </a:path>
                <a:path w="490219" h="460375">
                  <a:moveTo>
                    <a:pt x="476694" y="147955"/>
                  </a:moveTo>
                  <a:lnTo>
                    <a:pt x="473710" y="142748"/>
                  </a:lnTo>
                  <a:lnTo>
                    <a:pt x="426720" y="130175"/>
                  </a:lnTo>
                  <a:lnTo>
                    <a:pt x="421525" y="133172"/>
                  </a:lnTo>
                  <a:lnTo>
                    <a:pt x="418820" y="143294"/>
                  </a:lnTo>
                  <a:lnTo>
                    <a:pt x="421830" y="148475"/>
                  </a:lnTo>
                  <a:lnTo>
                    <a:pt x="468718" y="161048"/>
                  </a:lnTo>
                  <a:lnTo>
                    <a:pt x="473938" y="158064"/>
                  </a:lnTo>
                  <a:lnTo>
                    <a:pt x="476694" y="147955"/>
                  </a:lnTo>
                  <a:close/>
                </a:path>
                <a:path w="490219" h="460375">
                  <a:moveTo>
                    <a:pt x="489927" y="51435"/>
                  </a:moveTo>
                  <a:lnTo>
                    <a:pt x="484936" y="41998"/>
                  </a:lnTo>
                  <a:lnTo>
                    <a:pt x="479247" y="40246"/>
                  </a:lnTo>
                  <a:lnTo>
                    <a:pt x="416560" y="74993"/>
                  </a:lnTo>
                  <a:lnTo>
                    <a:pt x="414947" y="80810"/>
                  </a:lnTo>
                  <a:lnTo>
                    <a:pt x="420128" y="89979"/>
                  </a:lnTo>
                  <a:lnTo>
                    <a:pt x="425958" y="91605"/>
                  </a:lnTo>
                  <a:lnTo>
                    <a:pt x="488188" y="57111"/>
                  </a:lnTo>
                  <a:lnTo>
                    <a:pt x="489927" y="51435"/>
                  </a:lnTo>
                  <a:close/>
                </a:path>
              </a:pathLst>
            </a:custGeom>
            <a:solidFill>
              <a:srgbClr val="1A294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24" name="object 124"/>
            <p:cNvSpPr/>
            <p:nvPr/>
          </p:nvSpPr>
          <p:spPr>
            <a:xfrm>
              <a:off x="625308" y="3818472"/>
              <a:ext cx="217170" cy="223520"/>
            </a:xfrm>
            <a:custGeom>
              <a:avLst/>
              <a:gdLst/>
              <a:ahLst/>
              <a:cxnLst/>
              <a:rect l="l" t="t" r="r" b="b"/>
              <a:pathLst>
                <a:path w="217169" h="223520">
                  <a:moveTo>
                    <a:pt x="106530" y="0"/>
                  </a:moveTo>
                  <a:lnTo>
                    <a:pt x="0" y="135519"/>
                  </a:lnTo>
                  <a:lnTo>
                    <a:pt x="50491" y="222893"/>
                  </a:lnTo>
                  <a:lnTo>
                    <a:pt x="216634" y="190327"/>
                  </a:lnTo>
                  <a:lnTo>
                    <a:pt x="106530" y="0"/>
                  </a:lnTo>
                  <a:close/>
                </a:path>
              </a:pathLst>
            </a:custGeom>
            <a:solidFill>
              <a:srgbClr val="2C70E6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25" name="object 125"/>
            <p:cNvSpPr/>
            <p:nvPr/>
          </p:nvSpPr>
          <p:spPr>
            <a:xfrm>
              <a:off x="601520" y="4084255"/>
              <a:ext cx="83185" cy="110489"/>
            </a:xfrm>
            <a:custGeom>
              <a:avLst/>
              <a:gdLst/>
              <a:ahLst/>
              <a:cxnLst/>
              <a:rect l="l" t="t" r="r" b="b"/>
              <a:pathLst>
                <a:path w="83184" h="110489">
                  <a:moveTo>
                    <a:pt x="33002" y="0"/>
                  </a:moveTo>
                  <a:lnTo>
                    <a:pt x="47576" y="100794"/>
                  </a:lnTo>
                  <a:lnTo>
                    <a:pt x="66319" y="110241"/>
                  </a:lnTo>
                  <a:lnTo>
                    <a:pt x="73480" y="107880"/>
                  </a:lnTo>
                  <a:lnTo>
                    <a:pt x="79164" y="102936"/>
                  </a:lnTo>
                  <a:lnTo>
                    <a:pt x="82395" y="96425"/>
                  </a:lnTo>
                  <a:lnTo>
                    <a:pt x="82943" y="89177"/>
                  </a:lnTo>
                  <a:lnTo>
                    <a:pt x="80579" y="82024"/>
                  </a:lnTo>
                  <a:lnTo>
                    <a:pt x="33002" y="0"/>
                  </a:lnTo>
                  <a:close/>
                </a:path>
              </a:pathLst>
            </a:custGeom>
            <a:solidFill>
              <a:srgbClr val="1030A2"/>
            </a:solidFill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126" name="object 126"/>
          <p:cNvGrpSpPr/>
          <p:nvPr/>
        </p:nvGrpSpPr>
        <p:grpSpPr>
          <a:xfrm>
            <a:off x="1239219" y="3753622"/>
            <a:ext cx="448945" cy="442595"/>
            <a:chOff x="1239219" y="3753622"/>
            <a:chExt cx="448945" cy="442595"/>
          </a:xfrm>
        </p:grpSpPr>
        <p:sp>
          <p:nvSpPr>
            <p:cNvPr id="127" name="object 127"/>
            <p:cNvSpPr/>
            <p:nvPr/>
          </p:nvSpPr>
          <p:spPr>
            <a:xfrm>
              <a:off x="1492805" y="3766104"/>
              <a:ext cx="189555" cy="189201"/>
            </a:xfrm>
            <a:prstGeom prst="rect">
              <a:avLst/>
            </a:prstGeom>
            <a:blipFill>
              <a:blip r:embed="rId3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  <p:sp>
          <p:nvSpPr>
            <p:cNvPr id="128" name="object 128"/>
            <p:cNvSpPr/>
            <p:nvPr/>
          </p:nvSpPr>
          <p:spPr>
            <a:xfrm>
              <a:off x="1239215" y="3753624"/>
              <a:ext cx="448945" cy="442595"/>
            </a:xfrm>
            <a:custGeom>
              <a:avLst/>
              <a:gdLst/>
              <a:ahLst/>
              <a:cxnLst/>
              <a:rect l="l" t="t" r="r" b="b"/>
              <a:pathLst>
                <a:path w="448944" h="442595">
                  <a:moveTo>
                    <a:pt x="151371" y="155981"/>
                  </a:moveTo>
                  <a:lnTo>
                    <a:pt x="150139" y="150393"/>
                  </a:lnTo>
                  <a:lnTo>
                    <a:pt x="149631" y="148056"/>
                  </a:lnTo>
                  <a:lnTo>
                    <a:pt x="145211" y="141579"/>
                  </a:lnTo>
                  <a:lnTo>
                    <a:pt x="138722" y="137160"/>
                  </a:lnTo>
                  <a:lnTo>
                    <a:pt x="138684" y="158699"/>
                  </a:lnTo>
                  <a:lnTo>
                    <a:pt x="138480" y="163398"/>
                  </a:lnTo>
                  <a:lnTo>
                    <a:pt x="134556" y="167068"/>
                  </a:lnTo>
                  <a:lnTo>
                    <a:pt x="129844" y="166966"/>
                  </a:lnTo>
                  <a:lnTo>
                    <a:pt x="129844" y="167335"/>
                  </a:lnTo>
                  <a:lnTo>
                    <a:pt x="125209" y="166801"/>
                  </a:lnTo>
                  <a:lnTo>
                    <a:pt x="121881" y="162610"/>
                  </a:lnTo>
                  <a:lnTo>
                    <a:pt x="122415" y="157975"/>
                  </a:lnTo>
                  <a:lnTo>
                    <a:pt x="123063" y="153492"/>
                  </a:lnTo>
                  <a:lnTo>
                    <a:pt x="127215" y="150393"/>
                  </a:lnTo>
                  <a:lnTo>
                    <a:pt x="135547" y="151599"/>
                  </a:lnTo>
                  <a:lnTo>
                    <a:pt x="138493" y="154813"/>
                  </a:lnTo>
                  <a:lnTo>
                    <a:pt x="138684" y="158699"/>
                  </a:lnTo>
                  <a:lnTo>
                    <a:pt x="138684" y="137160"/>
                  </a:lnTo>
                  <a:lnTo>
                    <a:pt x="130784" y="135432"/>
                  </a:lnTo>
                  <a:lnTo>
                    <a:pt x="129844" y="135432"/>
                  </a:lnTo>
                  <a:lnTo>
                    <a:pt x="121691" y="137261"/>
                  </a:lnTo>
                  <a:lnTo>
                    <a:pt x="115100" y="141922"/>
                  </a:lnTo>
                  <a:lnTo>
                    <a:pt x="110731" y="148704"/>
                  </a:lnTo>
                  <a:lnTo>
                    <a:pt x="109258" y="156921"/>
                  </a:lnTo>
                  <a:lnTo>
                    <a:pt x="111099" y="165061"/>
                  </a:lnTo>
                  <a:lnTo>
                    <a:pt x="115760" y="171640"/>
                  </a:lnTo>
                  <a:lnTo>
                    <a:pt x="122555" y="175996"/>
                  </a:lnTo>
                  <a:lnTo>
                    <a:pt x="130784" y="177469"/>
                  </a:lnTo>
                  <a:lnTo>
                    <a:pt x="138950" y="175628"/>
                  </a:lnTo>
                  <a:lnTo>
                    <a:pt x="145542" y="170980"/>
                  </a:lnTo>
                  <a:lnTo>
                    <a:pt x="147878" y="167335"/>
                  </a:lnTo>
                  <a:lnTo>
                    <a:pt x="148056" y="167068"/>
                  </a:lnTo>
                  <a:lnTo>
                    <a:pt x="149898" y="164198"/>
                  </a:lnTo>
                  <a:lnTo>
                    <a:pt x="151371" y="155981"/>
                  </a:lnTo>
                  <a:close/>
                </a:path>
                <a:path w="448944" h="442595">
                  <a:moveTo>
                    <a:pt x="153276" y="274142"/>
                  </a:moveTo>
                  <a:lnTo>
                    <a:pt x="138899" y="253009"/>
                  </a:lnTo>
                  <a:lnTo>
                    <a:pt x="138899" y="269735"/>
                  </a:lnTo>
                  <a:lnTo>
                    <a:pt x="138645" y="274701"/>
                  </a:lnTo>
                  <a:lnTo>
                    <a:pt x="138391" y="278765"/>
                  </a:lnTo>
                  <a:lnTo>
                    <a:pt x="134480" y="282333"/>
                  </a:lnTo>
                  <a:lnTo>
                    <a:pt x="129844" y="282206"/>
                  </a:lnTo>
                  <a:lnTo>
                    <a:pt x="129844" y="282778"/>
                  </a:lnTo>
                  <a:lnTo>
                    <a:pt x="125361" y="282270"/>
                  </a:lnTo>
                  <a:lnTo>
                    <a:pt x="122135" y="278218"/>
                  </a:lnTo>
                  <a:lnTo>
                    <a:pt x="122694" y="273392"/>
                  </a:lnTo>
                  <a:lnTo>
                    <a:pt x="122910" y="268986"/>
                  </a:lnTo>
                  <a:lnTo>
                    <a:pt x="126657" y="265582"/>
                  </a:lnTo>
                  <a:lnTo>
                    <a:pt x="135483" y="266001"/>
                  </a:lnTo>
                  <a:lnTo>
                    <a:pt x="138899" y="269735"/>
                  </a:lnTo>
                  <a:lnTo>
                    <a:pt x="138899" y="253009"/>
                  </a:lnTo>
                  <a:lnTo>
                    <a:pt x="130784" y="251244"/>
                  </a:lnTo>
                  <a:lnTo>
                    <a:pt x="129844" y="251244"/>
                  </a:lnTo>
                  <a:lnTo>
                    <a:pt x="120916" y="253238"/>
                  </a:lnTo>
                  <a:lnTo>
                    <a:pt x="113703" y="258305"/>
                  </a:lnTo>
                  <a:lnTo>
                    <a:pt x="108915" y="265722"/>
                  </a:lnTo>
                  <a:lnTo>
                    <a:pt x="107289" y="274701"/>
                  </a:lnTo>
                  <a:lnTo>
                    <a:pt x="109283" y="283616"/>
                  </a:lnTo>
                  <a:lnTo>
                    <a:pt x="114363" y="290817"/>
                  </a:lnTo>
                  <a:lnTo>
                    <a:pt x="121780" y="295592"/>
                  </a:lnTo>
                  <a:lnTo>
                    <a:pt x="130784" y="297218"/>
                  </a:lnTo>
                  <a:lnTo>
                    <a:pt x="139712" y="295224"/>
                  </a:lnTo>
                  <a:lnTo>
                    <a:pt x="146939" y="290156"/>
                  </a:lnTo>
                  <a:lnTo>
                    <a:pt x="151701" y="282778"/>
                  </a:lnTo>
                  <a:lnTo>
                    <a:pt x="151803" y="282333"/>
                  </a:lnTo>
                  <a:lnTo>
                    <a:pt x="153276" y="274142"/>
                  </a:lnTo>
                  <a:close/>
                </a:path>
                <a:path w="448944" h="442595">
                  <a:moveTo>
                    <a:pt x="153339" y="220459"/>
                  </a:moveTo>
                  <a:lnTo>
                    <a:pt x="138684" y="199656"/>
                  </a:lnTo>
                  <a:lnTo>
                    <a:pt x="138684" y="221399"/>
                  </a:lnTo>
                  <a:lnTo>
                    <a:pt x="138480" y="225983"/>
                  </a:lnTo>
                  <a:lnTo>
                    <a:pt x="134543" y="229628"/>
                  </a:lnTo>
                  <a:lnTo>
                    <a:pt x="129844" y="229463"/>
                  </a:lnTo>
                  <a:lnTo>
                    <a:pt x="125336" y="229108"/>
                  </a:lnTo>
                  <a:lnTo>
                    <a:pt x="121983" y="225171"/>
                  </a:lnTo>
                  <a:lnTo>
                    <a:pt x="122720" y="216179"/>
                  </a:lnTo>
                  <a:lnTo>
                    <a:pt x="126657" y="212826"/>
                  </a:lnTo>
                  <a:lnTo>
                    <a:pt x="135407" y="213537"/>
                  </a:lnTo>
                  <a:lnTo>
                    <a:pt x="138671" y="217068"/>
                  </a:lnTo>
                  <a:lnTo>
                    <a:pt x="138684" y="221399"/>
                  </a:lnTo>
                  <a:lnTo>
                    <a:pt x="138684" y="199656"/>
                  </a:lnTo>
                  <a:lnTo>
                    <a:pt x="130784" y="197929"/>
                  </a:lnTo>
                  <a:lnTo>
                    <a:pt x="129844" y="197929"/>
                  </a:lnTo>
                  <a:lnTo>
                    <a:pt x="120916" y="199923"/>
                  </a:lnTo>
                  <a:lnTo>
                    <a:pt x="113703" y="205003"/>
                  </a:lnTo>
                  <a:lnTo>
                    <a:pt x="108915" y="212407"/>
                  </a:lnTo>
                  <a:lnTo>
                    <a:pt x="107289" y="221399"/>
                  </a:lnTo>
                  <a:lnTo>
                    <a:pt x="109283" y="230301"/>
                  </a:lnTo>
                  <a:lnTo>
                    <a:pt x="114363" y="237515"/>
                  </a:lnTo>
                  <a:lnTo>
                    <a:pt x="121780" y="242290"/>
                  </a:lnTo>
                  <a:lnTo>
                    <a:pt x="130784" y="243916"/>
                  </a:lnTo>
                  <a:lnTo>
                    <a:pt x="139712" y="241922"/>
                  </a:lnTo>
                  <a:lnTo>
                    <a:pt x="146939" y="236842"/>
                  </a:lnTo>
                  <a:lnTo>
                    <a:pt x="151599" y="229628"/>
                  </a:lnTo>
                  <a:lnTo>
                    <a:pt x="151726" y="229438"/>
                  </a:lnTo>
                  <a:lnTo>
                    <a:pt x="153339" y="220459"/>
                  </a:lnTo>
                  <a:close/>
                </a:path>
                <a:path w="448944" h="442595">
                  <a:moveTo>
                    <a:pt x="289737" y="277609"/>
                  </a:moveTo>
                  <a:lnTo>
                    <a:pt x="288874" y="269913"/>
                  </a:lnTo>
                  <a:lnTo>
                    <a:pt x="286080" y="267119"/>
                  </a:lnTo>
                  <a:lnTo>
                    <a:pt x="180581" y="266877"/>
                  </a:lnTo>
                  <a:lnTo>
                    <a:pt x="177368" y="270256"/>
                  </a:lnTo>
                  <a:lnTo>
                    <a:pt x="177520" y="278371"/>
                  </a:lnTo>
                  <a:lnTo>
                    <a:pt x="180708" y="281686"/>
                  </a:lnTo>
                  <a:lnTo>
                    <a:pt x="286727" y="281368"/>
                  </a:lnTo>
                  <a:lnTo>
                    <a:pt x="289737" y="277609"/>
                  </a:lnTo>
                  <a:close/>
                </a:path>
                <a:path w="448944" h="442595">
                  <a:moveTo>
                    <a:pt x="290563" y="217932"/>
                  </a:moveTo>
                  <a:lnTo>
                    <a:pt x="287616" y="214198"/>
                  </a:lnTo>
                  <a:lnTo>
                    <a:pt x="179692" y="214503"/>
                  </a:lnTo>
                  <a:lnTo>
                    <a:pt x="176987" y="218503"/>
                  </a:lnTo>
                  <a:lnTo>
                    <a:pt x="178396" y="225653"/>
                  </a:lnTo>
                  <a:lnTo>
                    <a:pt x="180771" y="228041"/>
                  </a:lnTo>
                  <a:lnTo>
                    <a:pt x="285826" y="229120"/>
                  </a:lnTo>
                  <a:lnTo>
                    <a:pt x="289572" y="226174"/>
                  </a:lnTo>
                  <a:lnTo>
                    <a:pt x="290563" y="217932"/>
                  </a:lnTo>
                  <a:close/>
                </a:path>
                <a:path w="448944" h="442595">
                  <a:moveTo>
                    <a:pt x="348551" y="101"/>
                  </a:moveTo>
                  <a:lnTo>
                    <a:pt x="347802" y="0"/>
                  </a:lnTo>
                  <a:lnTo>
                    <a:pt x="348335" y="139"/>
                  </a:lnTo>
                  <a:lnTo>
                    <a:pt x="348551" y="101"/>
                  </a:lnTo>
                  <a:close/>
                </a:path>
                <a:path w="448944" h="442595">
                  <a:moveTo>
                    <a:pt x="448589" y="103238"/>
                  </a:moveTo>
                  <a:lnTo>
                    <a:pt x="440207" y="64020"/>
                  </a:lnTo>
                  <a:lnTo>
                    <a:pt x="437845" y="60490"/>
                  </a:lnTo>
                  <a:lnTo>
                    <a:pt x="437845" y="103708"/>
                  </a:lnTo>
                  <a:lnTo>
                    <a:pt x="437667" y="106337"/>
                  </a:lnTo>
                  <a:lnTo>
                    <a:pt x="412102" y="171754"/>
                  </a:lnTo>
                  <a:lnTo>
                    <a:pt x="348640" y="199250"/>
                  </a:lnTo>
                  <a:lnTo>
                    <a:pt x="313347" y="191744"/>
                  </a:lnTo>
                  <a:lnTo>
                    <a:pt x="284759" y="172034"/>
                  </a:lnTo>
                  <a:lnTo>
                    <a:pt x="265658" y="143052"/>
                  </a:lnTo>
                  <a:lnTo>
                    <a:pt x="258940" y="107759"/>
                  </a:lnTo>
                  <a:lnTo>
                    <a:pt x="258940" y="107556"/>
                  </a:lnTo>
                  <a:lnTo>
                    <a:pt x="281000" y="42811"/>
                  </a:lnTo>
                  <a:lnTo>
                    <a:pt x="342468" y="12611"/>
                  </a:lnTo>
                  <a:lnTo>
                    <a:pt x="377698" y="17360"/>
                  </a:lnTo>
                  <a:lnTo>
                    <a:pt x="428320" y="61734"/>
                  </a:lnTo>
                  <a:lnTo>
                    <a:pt x="437807" y="99339"/>
                  </a:lnTo>
                  <a:lnTo>
                    <a:pt x="437845" y="103708"/>
                  </a:lnTo>
                  <a:lnTo>
                    <a:pt x="437845" y="60490"/>
                  </a:lnTo>
                  <a:lnTo>
                    <a:pt x="418642" y="31737"/>
                  </a:lnTo>
                  <a:lnTo>
                    <a:pt x="391439" y="12611"/>
                  </a:lnTo>
                  <a:lnTo>
                    <a:pt x="386854" y="9385"/>
                  </a:lnTo>
                  <a:lnTo>
                    <a:pt x="348335" y="139"/>
                  </a:lnTo>
                  <a:lnTo>
                    <a:pt x="316598" y="5524"/>
                  </a:lnTo>
                  <a:lnTo>
                    <a:pt x="288378" y="19977"/>
                  </a:lnTo>
                  <a:lnTo>
                    <a:pt x="265734" y="42125"/>
                  </a:lnTo>
                  <a:lnTo>
                    <a:pt x="250482" y="70675"/>
                  </a:lnTo>
                  <a:lnTo>
                    <a:pt x="68453" y="70675"/>
                  </a:lnTo>
                  <a:lnTo>
                    <a:pt x="64287" y="70916"/>
                  </a:lnTo>
                  <a:lnTo>
                    <a:pt x="61061" y="74396"/>
                  </a:lnTo>
                  <a:lnTo>
                    <a:pt x="61074" y="85496"/>
                  </a:lnTo>
                  <a:lnTo>
                    <a:pt x="59423" y="342684"/>
                  </a:lnTo>
                  <a:lnTo>
                    <a:pt x="238353" y="342684"/>
                  </a:lnTo>
                  <a:lnTo>
                    <a:pt x="237096" y="342176"/>
                  </a:lnTo>
                  <a:lnTo>
                    <a:pt x="235153" y="342176"/>
                  </a:lnTo>
                  <a:lnTo>
                    <a:pt x="73812" y="342176"/>
                  </a:lnTo>
                  <a:lnTo>
                    <a:pt x="75311" y="85496"/>
                  </a:lnTo>
                  <a:lnTo>
                    <a:pt x="246443" y="85496"/>
                  </a:lnTo>
                  <a:lnTo>
                    <a:pt x="245046" y="92354"/>
                  </a:lnTo>
                  <a:lnTo>
                    <a:pt x="244348" y="99339"/>
                  </a:lnTo>
                  <a:lnTo>
                    <a:pt x="249364" y="139026"/>
                  </a:lnTo>
                  <a:lnTo>
                    <a:pt x="253212" y="149415"/>
                  </a:lnTo>
                  <a:lnTo>
                    <a:pt x="183908" y="149415"/>
                  </a:lnTo>
                  <a:lnTo>
                    <a:pt x="179793" y="149517"/>
                  </a:lnTo>
                  <a:lnTo>
                    <a:pt x="176517" y="152908"/>
                  </a:lnTo>
                  <a:lnTo>
                    <a:pt x="176517" y="161112"/>
                  </a:lnTo>
                  <a:lnTo>
                    <a:pt x="179806" y="164477"/>
                  </a:lnTo>
                  <a:lnTo>
                    <a:pt x="183908" y="164528"/>
                  </a:lnTo>
                  <a:lnTo>
                    <a:pt x="261200" y="164528"/>
                  </a:lnTo>
                  <a:lnTo>
                    <a:pt x="274015" y="181229"/>
                  </a:lnTo>
                  <a:lnTo>
                    <a:pt x="289788" y="194856"/>
                  </a:lnTo>
                  <a:lnTo>
                    <a:pt x="307975" y="205054"/>
                  </a:lnTo>
                  <a:lnTo>
                    <a:pt x="328053" y="211442"/>
                  </a:lnTo>
                  <a:lnTo>
                    <a:pt x="327964" y="383565"/>
                  </a:lnTo>
                  <a:lnTo>
                    <a:pt x="302196" y="423430"/>
                  </a:lnTo>
                  <a:lnTo>
                    <a:pt x="285369" y="427113"/>
                  </a:lnTo>
                  <a:lnTo>
                    <a:pt x="268389" y="423430"/>
                  </a:lnTo>
                  <a:lnTo>
                    <a:pt x="254647" y="413905"/>
                  </a:lnTo>
                  <a:lnTo>
                    <a:pt x="246811" y="402005"/>
                  </a:lnTo>
                  <a:lnTo>
                    <a:pt x="246811" y="426834"/>
                  </a:lnTo>
                  <a:lnTo>
                    <a:pt x="57734" y="427113"/>
                  </a:lnTo>
                  <a:lnTo>
                    <a:pt x="17919" y="400050"/>
                  </a:lnTo>
                  <a:lnTo>
                    <a:pt x="14668" y="357568"/>
                  </a:lnTo>
                  <a:lnTo>
                    <a:pt x="227253" y="357568"/>
                  </a:lnTo>
                  <a:lnTo>
                    <a:pt x="227317" y="383565"/>
                  </a:lnTo>
                  <a:lnTo>
                    <a:pt x="228396" y="394398"/>
                  </a:lnTo>
                  <a:lnTo>
                    <a:pt x="246062" y="425894"/>
                  </a:lnTo>
                  <a:lnTo>
                    <a:pt x="246811" y="426834"/>
                  </a:lnTo>
                  <a:lnTo>
                    <a:pt x="246811" y="402005"/>
                  </a:lnTo>
                  <a:lnTo>
                    <a:pt x="245452" y="399935"/>
                  </a:lnTo>
                  <a:lnTo>
                    <a:pt x="242328" y="383565"/>
                  </a:lnTo>
                  <a:lnTo>
                    <a:pt x="242201" y="357568"/>
                  </a:lnTo>
                  <a:lnTo>
                    <a:pt x="242201" y="347459"/>
                  </a:lnTo>
                  <a:lnTo>
                    <a:pt x="241465" y="345579"/>
                  </a:lnTo>
                  <a:lnTo>
                    <a:pt x="240144" y="344157"/>
                  </a:lnTo>
                  <a:lnTo>
                    <a:pt x="238810" y="342861"/>
                  </a:lnTo>
                  <a:lnTo>
                    <a:pt x="59423" y="342836"/>
                  </a:lnTo>
                  <a:lnTo>
                    <a:pt x="7607" y="342836"/>
                  </a:lnTo>
                  <a:lnTo>
                    <a:pt x="3390" y="342836"/>
                  </a:lnTo>
                  <a:lnTo>
                    <a:pt x="152" y="345821"/>
                  </a:lnTo>
                  <a:lnTo>
                    <a:pt x="88" y="347459"/>
                  </a:lnTo>
                  <a:lnTo>
                    <a:pt x="0" y="383565"/>
                  </a:lnTo>
                  <a:lnTo>
                    <a:pt x="4127" y="405599"/>
                  </a:lnTo>
                  <a:lnTo>
                    <a:pt x="15773" y="423913"/>
                  </a:lnTo>
                  <a:lnTo>
                    <a:pt x="33274" y="436765"/>
                  </a:lnTo>
                  <a:lnTo>
                    <a:pt x="55003" y="442417"/>
                  </a:lnTo>
                  <a:lnTo>
                    <a:pt x="284708" y="442417"/>
                  </a:lnTo>
                  <a:lnTo>
                    <a:pt x="307327" y="437451"/>
                  </a:lnTo>
                  <a:lnTo>
                    <a:pt x="322173" y="427113"/>
                  </a:lnTo>
                  <a:lnTo>
                    <a:pt x="325666" y="424688"/>
                  </a:lnTo>
                  <a:lnTo>
                    <a:pt x="337883" y="406006"/>
                  </a:lnTo>
                  <a:lnTo>
                    <a:pt x="342099" y="383565"/>
                  </a:lnTo>
                  <a:lnTo>
                    <a:pt x="342150" y="213702"/>
                  </a:lnTo>
                  <a:lnTo>
                    <a:pt x="347802" y="213702"/>
                  </a:lnTo>
                  <a:lnTo>
                    <a:pt x="388556" y="203479"/>
                  </a:lnTo>
                  <a:lnTo>
                    <a:pt x="394258" y="199250"/>
                  </a:lnTo>
                  <a:lnTo>
                    <a:pt x="421106" y="179298"/>
                  </a:lnTo>
                  <a:lnTo>
                    <a:pt x="442201" y="144703"/>
                  </a:lnTo>
                  <a:lnTo>
                    <a:pt x="448589" y="103238"/>
                  </a:lnTo>
                  <a:close/>
                </a:path>
              </a:pathLst>
            </a:custGeom>
            <a:solidFill>
              <a:srgbClr val="1A294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29" name="object 129"/>
            <p:cNvSpPr/>
            <p:nvPr/>
          </p:nvSpPr>
          <p:spPr>
            <a:xfrm>
              <a:off x="1361357" y="3904251"/>
              <a:ext cx="17145" cy="17145"/>
            </a:xfrm>
            <a:custGeom>
              <a:avLst/>
              <a:gdLst/>
              <a:ahLst/>
              <a:cxnLst/>
              <a:rect l="l" t="t" r="r" b="b"/>
              <a:pathLst>
                <a:path w="17144" h="17145">
                  <a:moveTo>
                    <a:pt x="12991" y="0"/>
                  </a:moveTo>
                  <a:lnTo>
                    <a:pt x="3745" y="0"/>
                  </a:lnTo>
                  <a:lnTo>
                    <a:pt x="0" y="3746"/>
                  </a:lnTo>
                  <a:lnTo>
                    <a:pt x="0" y="12966"/>
                  </a:lnTo>
                  <a:lnTo>
                    <a:pt x="3745" y="16705"/>
                  </a:lnTo>
                  <a:lnTo>
                    <a:pt x="12991" y="16705"/>
                  </a:lnTo>
                  <a:lnTo>
                    <a:pt x="16736" y="12966"/>
                  </a:lnTo>
                  <a:lnTo>
                    <a:pt x="16736" y="3746"/>
                  </a:lnTo>
                  <a:close/>
                </a:path>
              </a:pathLst>
            </a:custGeom>
            <a:solidFill>
              <a:srgbClr val="1FC9E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30" name="object 130"/>
            <p:cNvSpPr/>
            <p:nvPr/>
          </p:nvSpPr>
          <p:spPr>
            <a:xfrm>
              <a:off x="1361357" y="3966380"/>
              <a:ext cx="17145" cy="17145"/>
            </a:xfrm>
            <a:custGeom>
              <a:avLst/>
              <a:gdLst/>
              <a:ahLst/>
              <a:cxnLst/>
              <a:rect l="l" t="t" r="r" b="b"/>
              <a:pathLst>
                <a:path w="17144" h="17145">
                  <a:moveTo>
                    <a:pt x="12991" y="0"/>
                  </a:moveTo>
                  <a:lnTo>
                    <a:pt x="3745" y="0"/>
                  </a:lnTo>
                  <a:lnTo>
                    <a:pt x="0" y="3746"/>
                  </a:lnTo>
                  <a:lnTo>
                    <a:pt x="0" y="12966"/>
                  </a:lnTo>
                  <a:lnTo>
                    <a:pt x="3745" y="16705"/>
                  </a:lnTo>
                  <a:lnTo>
                    <a:pt x="12991" y="16705"/>
                  </a:lnTo>
                  <a:lnTo>
                    <a:pt x="16736" y="12966"/>
                  </a:lnTo>
                  <a:lnTo>
                    <a:pt x="16736" y="3746"/>
                  </a:lnTo>
                  <a:close/>
                </a:path>
              </a:pathLst>
            </a:custGeom>
            <a:solidFill>
              <a:srgbClr val="2C70E6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31" name="object 131"/>
            <p:cNvSpPr/>
            <p:nvPr/>
          </p:nvSpPr>
          <p:spPr>
            <a:xfrm>
              <a:off x="1361357" y="4019687"/>
              <a:ext cx="17145" cy="17145"/>
            </a:xfrm>
            <a:custGeom>
              <a:avLst/>
              <a:gdLst/>
              <a:ahLst/>
              <a:cxnLst/>
              <a:rect l="l" t="t" r="r" b="b"/>
              <a:pathLst>
                <a:path w="17144" h="17145">
                  <a:moveTo>
                    <a:pt x="12991" y="0"/>
                  </a:moveTo>
                  <a:lnTo>
                    <a:pt x="3745" y="0"/>
                  </a:lnTo>
                  <a:lnTo>
                    <a:pt x="0" y="3746"/>
                  </a:lnTo>
                  <a:lnTo>
                    <a:pt x="0" y="12966"/>
                  </a:lnTo>
                  <a:lnTo>
                    <a:pt x="3745" y="16705"/>
                  </a:lnTo>
                  <a:lnTo>
                    <a:pt x="12991" y="16705"/>
                  </a:lnTo>
                  <a:lnTo>
                    <a:pt x="16736" y="12966"/>
                  </a:lnTo>
                  <a:lnTo>
                    <a:pt x="16736" y="3746"/>
                  </a:lnTo>
                  <a:close/>
                </a:path>
              </a:pathLst>
            </a:custGeom>
            <a:solidFill>
              <a:srgbClr val="1030A2"/>
            </a:solidFill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132" name="object 132"/>
          <p:cNvGrpSpPr/>
          <p:nvPr/>
        </p:nvGrpSpPr>
        <p:grpSpPr>
          <a:xfrm>
            <a:off x="3041025" y="3822562"/>
            <a:ext cx="327660" cy="398145"/>
            <a:chOff x="3041025" y="3822562"/>
            <a:chExt cx="327660" cy="398145"/>
          </a:xfrm>
        </p:grpSpPr>
        <p:sp>
          <p:nvSpPr>
            <p:cNvPr id="133" name="object 133"/>
            <p:cNvSpPr/>
            <p:nvPr/>
          </p:nvSpPr>
          <p:spPr>
            <a:xfrm>
              <a:off x="3158839" y="3931930"/>
              <a:ext cx="91088" cy="171423"/>
            </a:xfrm>
            <a:prstGeom prst="rect">
              <a:avLst/>
            </a:prstGeom>
            <a:blipFill>
              <a:blip r:embed="rId3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  <p:sp>
          <p:nvSpPr>
            <p:cNvPr id="134" name="object 134"/>
            <p:cNvSpPr/>
            <p:nvPr/>
          </p:nvSpPr>
          <p:spPr>
            <a:xfrm>
              <a:off x="3041025" y="3822562"/>
              <a:ext cx="327660" cy="398145"/>
            </a:xfrm>
            <a:custGeom>
              <a:avLst/>
              <a:gdLst/>
              <a:ahLst/>
              <a:cxnLst/>
              <a:rect l="l" t="t" r="r" b="b"/>
              <a:pathLst>
                <a:path w="327660" h="398145">
                  <a:moveTo>
                    <a:pt x="165445" y="0"/>
                  </a:moveTo>
                  <a:lnTo>
                    <a:pt x="161386" y="0"/>
                  </a:lnTo>
                  <a:lnTo>
                    <a:pt x="0" y="50436"/>
                  </a:lnTo>
                  <a:lnTo>
                    <a:pt x="0" y="149073"/>
                  </a:lnTo>
                  <a:lnTo>
                    <a:pt x="5071" y="200960"/>
                  </a:lnTo>
                  <a:lnTo>
                    <a:pt x="19571" y="250100"/>
                  </a:lnTo>
                  <a:lnTo>
                    <a:pt x="42766" y="295344"/>
                  </a:lnTo>
                  <a:lnTo>
                    <a:pt x="73926" y="335539"/>
                  </a:lnTo>
                  <a:lnTo>
                    <a:pt x="112318" y="369534"/>
                  </a:lnTo>
                  <a:lnTo>
                    <a:pt x="157210" y="396180"/>
                  </a:lnTo>
                  <a:lnTo>
                    <a:pt x="160689" y="397588"/>
                  </a:lnTo>
                  <a:lnTo>
                    <a:pt x="163604" y="397588"/>
                  </a:lnTo>
                  <a:lnTo>
                    <a:pt x="193687" y="382008"/>
                  </a:lnTo>
                  <a:lnTo>
                    <a:pt x="163792" y="382008"/>
                  </a:lnTo>
                  <a:lnTo>
                    <a:pt x="121505" y="356814"/>
                  </a:lnTo>
                  <a:lnTo>
                    <a:pt x="85427" y="324781"/>
                  </a:lnTo>
                  <a:lnTo>
                    <a:pt x="56124" y="286886"/>
                  </a:lnTo>
                  <a:lnTo>
                    <a:pt x="34308" y="244193"/>
                  </a:lnTo>
                  <a:lnTo>
                    <a:pt x="20712" y="197915"/>
                  </a:lnTo>
                  <a:lnTo>
                    <a:pt x="15984" y="149073"/>
                  </a:lnTo>
                  <a:lnTo>
                    <a:pt x="15984" y="61886"/>
                  </a:lnTo>
                  <a:lnTo>
                    <a:pt x="162475" y="16087"/>
                  </a:lnTo>
                  <a:lnTo>
                    <a:pt x="163282" y="15899"/>
                  </a:lnTo>
                  <a:lnTo>
                    <a:pt x="216455" y="15899"/>
                  </a:lnTo>
                  <a:lnTo>
                    <a:pt x="165445" y="0"/>
                  </a:lnTo>
                  <a:close/>
                </a:path>
                <a:path w="327660" h="398145">
                  <a:moveTo>
                    <a:pt x="216455" y="15899"/>
                  </a:moveTo>
                  <a:lnTo>
                    <a:pt x="164113" y="15899"/>
                  </a:lnTo>
                  <a:lnTo>
                    <a:pt x="164920" y="16087"/>
                  </a:lnTo>
                  <a:lnTo>
                    <a:pt x="311223" y="61886"/>
                  </a:lnTo>
                  <a:lnTo>
                    <a:pt x="311223" y="149073"/>
                  </a:lnTo>
                  <a:lnTo>
                    <a:pt x="306531" y="197948"/>
                  </a:lnTo>
                  <a:lnTo>
                    <a:pt x="292962" y="244247"/>
                  </a:lnTo>
                  <a:lnTo>
                    <a:pt x="271254" y="286824"/>
                  </a:lnTo>
                  <a:lnTo>
                    <a:pt x="242019" y="324725"/>
                  </a:lnTo>
                  <a:lnTo>
                    <a:pt x="205970" y="356814"/>
                  </a:lnTo>
                  <a:lnTo>
                    <a:pt x="163792" y="382008"/>
                  </a:lnTo>
                  <a:lnTo>
                    <a:pt x="193687" y="382008"/>
                  </a:lnTo>
                  <a:lnTo>
                    <a:pt x="253514" y="335146"/>
                  </a:lnTo>
                  <a:lnTo>
                    <a:pt x="284541" y="295006"/>
                  </a:lnTo>
                  <a:lnTo>
                    <a:pt x="307633" y="249852"/>
                  </a:lnTo>
                  <a:lnTo>
                    <a:pt x="322066" y="200826"/>
                  </a:lnTo>
                  <a:lnTo>
                    <a:pt x="327114" y="149073"/>
                  </a:lnTo>
                  <a:lnTo>
                    <a:pt x="327114" y="50436"/>
                  </a:lnTo>
                  <a:lnTo>
                    <a:pt x="216455" y="15899"/>
                  </a:lnTo>
                  <a:close/>
                </a:path>
              </a:pathLst>
            </a:custGeom>
            <a:solidFill>
              <a:srgbClr val="1A294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35" name="object 135"/>
            <p:cNvSpPr/>
            <p:nvPr/>
          </p:nvSpPr>
          <p:spPr>
            <a:xfrm>
              <a:off x="3174447" y="3947039"/>
              <a:ext cx="60960" cy="142240"/>
            </a:xfrm>
            <a:custGeom>
              <a:avLst/>
              <a:gdLst/>
              <a:ahLst/>
              <a:cxnLst/>
              <a:rect l="l" t="t" r="r" b="b"/>
              <a:pathLst>
                <a:path w="60960" h="142239">
                  <a:moveTo>
                    <a:pt x="37876" y="0"/>
                  </a:moveTo>
                  <a:lnTo>
                    <a:pt x="2792" y="17424"/>
                  </a:lnTo>
                  <a:lnTo>
                    <a:pt x="0" y="27505"/>
                  </a:lnTo>
                  <a:lnTo>
                    <a:pt x="500" y="36452"/>
                  </a:lnTo>
                  <a:lnTo>
                    <a:pt x="3514" y="44700"/>
                  </a:lnTo>
                  <a:lnTo>
                    <a:pt x="8766" y="51742"/>
                  </a:lnTo>
                  <a:lnTo>
                    <a:pt x="21719" y="60165"/>
                  </a:lnTo>
                  <a:lnTo>
                    <a:pt x="22142" y="137709"/>
                  </a:lnTo>
                  <a:lnTo>
                    <a:pt x="25355" y="140915"/>
                  </a:lnTo>
                  <a:lnTo>
                    <a:pt x="34178" y="141838"/>
                  </a:lnTo>
                  <a:lnTo>
                    <a:pt x="38432" y="138397"/>
                  </a:lnTo>
                  <a:lnTo>
                    <a:pt x="38926" y="60165"/>
                  </a:lnTo>
                  <a:lnTo>
                    <a:pt x="50765" y="53306"/>
                  </a:lnTo>
                  <a:lnTo>
                    <a:pt x="59254" y="40198"/>
                  </a:lnTo>
                  <a:lnTo>
                    <a:pt x="60808" y="28679"/>
                  </a:lnTo>
                  <a:lnTo>
                    <a:pt x="57923" y="17420"/>
                  </a:lnTo>
                  <a:lnTo>
                    <a:pt x="50679" y="7797"/>
                  </a:lnTo>
                  <a:lnTo>
                    <a:pt x="45116" y="2776"/>
                  </a:lnTo>
                  <a:lnTo>
                    <a:pt x="37876" y="0"/>
                  </a:lnTo>
                  <a:close/>
                </a:path>
              </a:pathLst>
            </a:custGeom>
            <a:solidFill>
              <a:srgbClr val="2C70E6"/>
            </a:solidFill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136" name="object 136"/>
          <p:cNvGrpSpPr/>
          <p:nvPr/>
        </p:nvGrpSpPr>
        <p:grpSpPr>
          <a:xfrm>
            <a:off x="2161830" y="3810596"/>
            <a:ext cx="367665" cy="367030"/>
            <a:chOff x="2161830" y="3810596"/>
            <a:chExt cx="367665" cy="367030"/>
          </a:xfrm>
        </p:grpSpPr>
        <p:sp>
          <p:nvSpPr>
            <p:cNvPr id="137" name="object 137"/>
            <p:cNvSpPr/>
            <p:nvPr/>
          </p:nvSpPr>
          <p:spPr>
            <a:xfrm>
              <a:off x="2161819" y="3810596"/>
              <a:ext cx="367665" cy="367030"/>
            </a:xfrm>
            <a:custGeom>
              <a:avLst/>
              <a:gdLst/>
              <a:ahLst/>
              <a:cxnLst/>
              <a:rect l="l" t="t" r="r" b="b"/>
              <a:pathLst>
                <a:path w="367664" h="367029">
                  <a:moveTo>
                    <a:pt x="124675" y="244665"/>
                  </a:moveTo>
                  <a:lnTo>
                    <a:pt x="121856" y="241846"/>
                  </a:lnTo>
                  <a:lnTo>
                    <a:pt x="114896" y="241846"/>
                  </a:lnTo>
                  <a:lnTo>
                    <a:pt x="112077" y="244665"/>
                  </a:lnTo>
                  <a:lnTo>
                    <a:pt x="112077" y="251612"/>
                  </a:lnTo>
                  <a:lnTo>
                    <a:pt x="114896" y="254431"/>
                  </a:lnTo>
                  <a:lnTo>
                    <a:pt x="121856" y="254431"/>
                  </a:lnTo>
                  <a:lnTo>
                    <a:pt x="124675" y="251612"/>
                  </a:lnTo>
                  <a:lnTo>
                    <a:pt x="124675" y="244665"/>
                  </a:lnTo>
                  <a:close/>
                </a:path>
                <a:path w="367664" h="367029">
                  <a:moveTo>
                    <a:pt x="255270" y="114312"/>
                  </a:moveTo>
                  <a:lnTo>
                    <a:pt x="252450" y="111493"/>
                  </a:lnTo>
                  <a:lnTo>
                    <a:pt x="245491" y="111493"/>
                  </a:lnTo>
                  <a:lnTo>
                    <a:pt x="242671" y="114312"/>
                  </a:lnTo>
                  <a:lnTo>
                    <a:pt x="242671" y="121246"/>
                  </a:lnTo>
                  <a:lnTo>
                    <a:pt x="245491" y="124066"/>
                  </a:lnTo>
                  <a:lnTo>
                    <a:pt x="252450" y="124066"/>
                  </a:lnTo>
                  <a:lnTo>
                    <a:pt x="255270" y="121246"/>
                  </a:lnTo>
                  <a:lnTo>
                    <a:pt x="255270" y="114312"/>
                  </a:lnTo>
                  <a:close/>
                </a:path>
                <a:path w="367664" h="367029">
                  <a:moveTo>
                    <a:pt x="367195" y="71043"/>
                  </a:moveTo>
                  <a:lnTo>
                    <a:pt x="367131" y="62877"/>
                  </a:lnTo>
                  <a:lnTo>
                    <a:pt x="365899" y="55460"/>
                  </a:lnTo>
                  <a:lnTo>
                    <a:pt x="363308" y="47955"/>
                  </a:lnTo>
                  <a:lnTo>
                    <a:pt x="362204" y="44665"/>
                  </a:lnTo>
                  <a:lnTo>
                    <a:pt x="358635" y="42887"/>
                  </a:lnTo>
                  <a:lnTo>
                    <a:pt x="354406" y="44297"/>
                  </a:lnTo>
                  <a:lnTo>
                    <a:pt x="353809" y="44678"/>
                  </a:lnTo>
                  <a:lnTo>
                    <a:pt x="353809" y="62877"/>
                  </a:lnTo>
                  <a:lnTo>
                    <a:pt x="353771" y="71259"/>
                  </a:lnTo>
                  <a:lnTo>
                    <a:pt x="336740" y="112217"/>
                  </a:lnTo>
                  <a:lnTo>
                    <a:pt x="295516" y="129324"/>
                  </a:lnTo>
                  <a:lnTo>
                    <a:pt x="289128" y="129349"/>
                  </a:lnTo>
                  <a:lnTo>
                    <a:pt x="282765" y="128295"/>
                  </a:lnTo>
                  <a:lnTo>
                    <a:pt x="276707" y="126225"/>
                  </a:lnTo>
                  <a:lnTo>
                    <a:pt x="274421" y="125501"/>
                  </a:lnTo>
                  <a:lnTo>
                    <a:pt x="271919" y="126111"/>
                  </a:lnTo>
                  <a:lnTo>
                    <a:pt x="126746" y="271424"/>
                  </a:lnTo>
                  <a:lnTo>
                    <a:pt x="126136" y="273913"/>
                  </a:lnTo>
                  <a:lnTo>
                    <a:pt x="126834" y="276199"/>
                  </a:lnTo>
                  <a:lnTo>
                    <a:pt x="126834" y="275920"/>
                  </a:lnTo>
                  <a:lnTo>
                    <a:pt x="129603" y="297649"/>
                  </a:lnTo>
                  <a:lnTo>
                    <a:pt x="110261" y="338188"/>
                  </a:lnTo>
                  <a:lnTo>
                    <a:pt x="71501" y="352844"/>
                  </a:lnTo>
                  <a:lnTo>
                    <a:pt x="65151" y="352501"/>
                  </a:lnTo>
                  <a:lnTo>
                    <a:pt x="63373" y="352501"/>
                  </a:lnTo>
                  <a:lnTo>
                    <a:pt x="87528" y="328561"/>
                  </a:lnTo>
                  <a:lnTo>
                    <a:pt x="88684" y="327342"/>
                  </a:lnTo>
                  <a:lnTo>
                    <a:pt x="89319" y="325742"/>
                  </a:lnTo>
                  <a:lnTo>
                    <a:pt x="89319" y="302247"/>
                  </a:lnTo>
                  <a:lnTo>
                    <a:pt x="64122" y="277037"/>
                  </a:lnTo>
                  <a:lnTo>
                    <a:pt x="42125" y="277037"/>
                  </a:lnTo>
                  <a:lnTo>
                    <a:pt x="40449" y="277025"/>
                  </a:lnTo>
                  <a:lnTo>
                    <a:pt x="38836" y="277710"/>
                  </a:lnTo>
                  <a:lnTo>
                    <a:pt x="37706" y="278917"/>
                  </a:lnTo>
                  <a:lnTo>
                    <a:pt x="13728" y="303034"/>
                  </a:lnTo>
                  <a:lnTo>
                    <a:pt x="13614" y="299478"/>
                  </a:lnTo>
                  <a:lnTo>
                    <a:pt x="13589" y="296976"/>
                  </a:lnTo>
                  <a:lnTo>
                    <a:pt x="13728" y="294881"/>
                  </a:lnTo>
                  <a:lnTo>
                    <a:pt x="18351" y="272161"/>
                  </a:lnTo>
                  <a:lnTo>
                    <a:pt x="30924" y="253631"/>
                  </a:lnTo>
                  <a:lnTo>
                    <a:pt x="49530" y="241147"/>
                  </a:lnTo>
                  <a:lnTo>
                    <a:pt x="72301" y="236588"/>
                  </a:lnTo>
                  <a:lnTo>
                    <a:pt x="78562" y="236601"/>
                  </a:lnTo>
                  <a:lnTo>
                    <a:pt x="84797" y="237617"/>
                  </a:lnTo>
                  <a:lnTo>
                    <a:pt x="93002" y="240372"/>
                  </a:lnTo>
                  <a:lnTo>
                    <a:pt x="95516" y="239788"/>
                  </a:lnTo>
                  <a:lnTo>
                    <a:pt x="98717" y="236588"/>
                  </a:lnTo>
                  <a:lnTo>
                    <a:pt x="108546" y="226745"/>
                  </a:lnTo>
                  <a:lnTo>
                    <a:pt x="171208" y="163957"/>
                  </a:lnTo>
                  <a:lnTo>
                    <a:pt x="191439" y="143687"/>
                  </a:lnTo>
                  <a:lnTo>
                    <a:pt x="240614" y="94411"/>
                  </a:lnTo>
                  <a:lnTo>
                    <a:pt x="241198" y="91897"/>
                  </a:lnTo>
                  <a:lnTo>
                    <a:pt x="240512" y="89903"/>
                  </a:lnTo>
                  <a:lnTo>
                    <a:pt x="240398" y="89433"/>
                  </a:lnTo>
                  <a:lnTo>
                    <a:pt x="243586" y="45059"/>
                  </a:lnTo>
                  <a:lnTo>
                    <a:pt x="277406" y="15786"/>
                  </a:lnTo>
                  <a:lnTo>
                    <a:pt x="293890" y="12217"/>
                  </a:lnTo>
                  <a:lnTo>
                    <a:pt x="302285" y="13131"/>
                  </a:lnTo>
                  <a:lnTo>
                    <a:pt x="304165" y="13131"/>
                  </a:lnTo>
                  <a:lnTo>
                    <a:pt x="279514" y="38442"/>
                  </a:lnTo>
                  <a:lnTo>
                    <a:pt x="278879" y="40030"/>
                  </a:lnTo>
                  <a:lnTo>
                    <a:pt x="278879" y="63588"/>
                  </a:lnTo>
                  <a:lnTo>
                    <a:pt x="279514" y="65163"/>
                  </a:lnTo>
                  <a:lnTo>
                    <a:pt x="301688" y="88125"/>
                  </a:lnTo>
                  <a:lnTo>
                    <a:pt x="303314" y="88798"/>
                  </a:lnTo>
                  <a:lnTo>
                    <a:pt x="305015" y="88785"/>
                  </a:lnTo>
                  <a:lnTo>
                    <a:pt x="327037" y="88785"/>
                  </a:lnTo>
                  <a:lnTo>
                    <a:pt x="328650" y="88112"/>
                  </a:lnTo>
                  <a:lnTo>
                    <a:pt x="340144" y="76581"/>
                  </a:lnTo>
                  <a:lnTo>
                    <a:pt x="353809" y="62877"/>
                  </a:lnTo>
                  <a:lnTo>
                    <a:pt x="353809" y="44678"/>
                  </a:lnTo>
                  <a:lnTo>
                    <a:pt x="353568" y="44831"/>
                  </a:lnTo>
                  <a:lnTo>
                    <a:pt x="322503" y="76581"/>
                  </a:lnTo>
                  <a:lnTo>
                    <a:pt x="307555" y="76581"/>
                  </a:lnTo>
                  <a:lnTo>
                    <a:pt x="291287" y="59778"/>
                  </a:lnTo>
                  <a:lnTo>
                    <a:pt x="291287" y="44297"/>
                  </a:lnTo>
                  <a:lnTo>
                    <a:pt x="320903" y="14262"/>
                  </a:lnTo>
                  <a:lnTo>
                    <a:pt x="322427" y="12750"/>
                  </a:lnTo>
                  <a:lnTo>
                    <a:pt x="322580" y="12217"/>
                  </a:lnTo>
                  <a:lnTo>
                    <a:pt x="323037" y="10528"/>
                  </a:lnTo>
                  <a:lnTo>
                    <a:pt x="322503" y="8445"/>
                  </a:lnTo>
                  <a:lnTo>
                    <a:pt x="322046" y="6311"/>
                  </a:lnTo>
                  <a:lnTo>
                    <a:pt x="320509" y="4584"/>
                  </a:lnTo>
                  <a:lnTo>
                    <a:pt x="318465" y="3848"/>
                  </a:lnTo>
                  <a:lnTo>
                    <a:pt x="311150" y="1422"/>
                  </a:lnTo>
                  <a:lnTo>
                    <a:pt x="303504" y="190"/>
                  </a:lnTo>
                  <a:lnTo>
                    <a:pt x="295795" y="190"/>
                  </a:lnTo>
                  <a:lnTo>
                    <a:pt x="245516" y="21107"/>
                  </a:lnTo>
                  <a:lnTo>
                    <a:pt x="224853" y="71043"/>
                  </a:lnTo>
                  <a:lnTo>
                    <a:pt x="224790" y="77482"/>
                  </a:lnTo>
                  <a:lnTo>
                    <a:pt x="225590" y="83553"/>
                  </a:lnTo>
                  <a:lnTo>
                    <a:pt x="227164" y="89433"/>
                  </a:lnTo>
                  <a:lnTo>
                    <a:pt x="227164" y="89903"/>
                  </a:lnTo>
                  <a:lnTo>
                    <a:pt x="173189" y="143687"/>
                  </a:lnTo>
                  <a:lnTo>
                    <a:pt x="164731" y="135229"/>
                  </a:lnTo>
                  <a:lnTo>
                    <a:pt x="164731" y="152603"/>
                  </a:lnTo>
                  <a:lnTo>
                    <a:pt x="153352" y="163957"/>
                  </a:lnTo>
                  <a:lnTo>
                    <a:pt x="62433" y="73012"/>
                  </a:lnTo>
                  <a:lnTo>
                    <a:pt x="61252" y="71869"/>
                  </a:lnTo>
                  <a:lnTo>
                    <a:pt x="59664" y="71234"/>
                  </a:lnTo>
                  <a:lnTo>
                    <a:pt x="40894" y="71234"/>
                  </a:lnTo>
                  <a:lnTo>
                    <a:pt x="14859" y="27774"/>
                  </a:lnTo>
                  <a:lnTo>
                    <a:pt x="28206" y="14452"/>
                  </a:lnTo>
                  <a:lnTo>
                    <a:pt x="71742" y="40449"/>
                  </a:lnTo>
                  <a:lnTo>
                    <a:pt x="71831" y="58928"/>
                  </a:lnTo>
                  <a:lnTo>
                    <a:pt x="72580" y="60502"/>
                  </a:lnTo>
                  <a:lnTo>
                    <a:pt x="73812" y="61658"/>
                  </a:lnTo>
                  <a:lnTo>
                    <a:pt x="164731" y="152603"/>
                  </a:lnTo>
                  <a:lnTo>
                    <a:pt x="164731" y="135229"/>
                  </a:lnTo>
                  <a:lnTo>
                    <a:pt x="84150" y="54622"/>
                  </a:lnTo>
                  <a:lnTo>
                    <a:pt x="84112" y="34683"/>
                  </a:lnTo>
                  <a:lnTo>
                    <a:pt x="82931" y="32664"/>
                  </a:lnTo>
                  <a:lnTo>
                    <a:pt x="52273" y="14452"/>
                  </a:lnTo>
                  <a:lnTo>
                    <a:pt x="27978" y="0"/>
                  </a:lnTo>
                  <a:lnTo>
                    <a:pt x="24790" y="393"/>
                  </a:lnTo>
                  <a:lnTo>
                    <a:pt x="393" y="24765"/>
                  </a:lnTo>
                  <a:lnTo>
                    <a:pt x="0" y="27940"/>
                  </a:lnTo>
                  <a:lnTo>
                    <a:pt x="33096" y="82969"/>
                  </a:lnTo>
                  <a:lnTo>
                    <a:pt x="35128" y="84137"/>
                  </a:lnTo>
                  <a:lnTo>
                    <a:pt x="37325" y="84175"/>
                  </a:lnTo>
                  <a:lnTo>
                    <a:pt x="55003" y="84175"/>
                  </a:lnTo>
                  <a:lnTo>
                    <a:pt x="144043" y="173240"/>
                  </a:lnTo>
                  <a:lnTo>
                    <a:pt x="90449" y="226745"/>
                  </a:lnTo>
                  <a:lnTo>
                    <a:pt x="89979" y="226745"/>
                  </a:lnTo>
                  <a:lnTo>
                    <a:pt x="61760" y="225056"/>
                  </a:lnTo>
                  <a:lnTo>
                    <a:pt x="35991" y="233997"/>
                  </a:lnTo>
                  <a:lnTo>
                    <a:pt x="15455" y="251929"/>
                  </a:lnTo>
                  <a:lnTo>
                    <a:pt x="2946" y="277228"/>
                  </a:lnTo>
                  <a:lnTo>
                    <a:pt x="1041" y="287375"/>
                  </a:lnTo>
                  <a:lnTo>
                    <a:pt x="609" y="297649"/>
                  </a:lnTo>
                  <a:lnTo>
                    <a:pt x="1676" y="307860"/>
                  </a:lnTo>
                  <a:lnTo>
                    <a:pt x="4229" y="317868"/>
                  </a:lnTo>
                  <a:lnTo>
                    <a:pt x="4953" y="319925"/>
                  </a:lnTo>
                  <a:lnTo>
                    <a:pt x="6705" y="321449"/>
                  </a:lnTo>
                  <a:lnTo>
                    <a:pt x="8839" y="321906"/>
                  </a:lnTo>
                  <a:lnTo>
                    <a:pt x="10972" y="322453"/>
                  </a:lnTo>
                  <a:lnTo>
                    <a:pt x="13233" y="321805"/>
                  </a:lnTo>
                  <a:lnTo>
                    <a:pt x="14757" y="320217"/>
                  </a:lnTo>
                  <a:lnTo>
                    <a:pt x="31800" y="303034"/>
                  </a:lnTo>
                  <a:lnTo>
                    <a:pt x="44754" y="289991"/>
                  </a:lnTo>
                  <a:lnTo>
                    <a:pt x="59893" y="289991"/>
                  </a:lnTo>
                  <a:lnTo>
                    <a:pt x="76720" y="306882"/>
                  </a:lnTo>
                  <a:lnTo>
                    <a:pt x="76720" y="321906"/>
                  </a:lnTo>
                  <a:lnTo>
                    <a:pt x="46443" y="351942"/>
                  </a:lnTo>
                  <a:lnTo>
                    <a:pt x="44932" y="353504"/>
                  </a:lnTo>
                  <a:lnTo>
                    <a:pt x="44297" y="355727"/>
                  </a:lnTo>
                  <a:lnTo>
                    <a:pt x="44754" y="357847"/>
                  </a:lnTo>
                  <a:lnTo>
                    <a:pt x="45262" y="359968"/>
                  </a:lnTo>
                  <a:lnTo>
                    <a:pt x="46824" y="361670"/>
                  </a:lnTo>
                  <a:lnTo>
                    <a:pt x="48895" y="362356"/>
                  </a:lnTo>
                  <a:lnTo>
                    <a:pt x="76860" y="365874"/>
                  </a:lnTo>
                  <a:lnTo>
                    <a:pt x="103098" y="358660"/>
                  </a:lnTo>
                  <a:lnTo>
                    <a:pt x="110705" y="352844"/>
                  </a:lnTo>
                  <a:lnTo>
                    <a:pt x="124714" y="342150"/>
                  </a:lnTo>
                  <a:lnTo>
                    <a:pt x="138811" y="317792"/>
                  </a:lnTo>
                  <a:lnTo>
                    <a:pt x="141363" y="307860"/>
                  </a:lnTo>
                  <a:lnTo>
                    <a:pt x="141490" y="306882"/>
                  </a:lnTo>
                  <a:lnTo>
                    <a:pt x="142455" y="297649"/>
                  </a:lnTo>
                  <a:lnTo>
                    <a:pt x="142316" y="293560"/>
                  </a:lnTo>
                  <a:lnTo>
                    <a:pt x="142049" y="287083"/>
                  </a:lnTo>
                  <a:lnTo>
                    <a:pt x="140093" y="276860"/>
                  </a:lnTo>
                  <a:lnTo>
                    <a:pt x="141033" y="275920"/>
                  </a:lnTo>
                  <a:lnTo>
                    <a:pt x="183438" y="233591"/>
                  </a:lnTo>
                  <a:lnTo>
                    <a:pt x="194348" y="245325"/>
                  </a:lnTo>
                  <a:lnTo>
                    <a:pt x="189268" y="250393"/>
                  </a:lnTo>
                  <a:lnTo>
                    <a:pt x="186677" y="252857"/>
                  </a:lnTo>
                  <a:lnTo>
                    <a:pt x="186563" y="256959"/>
                  </a:lnTo>
                  <a:lnTo>
                    <a:pt x="189268" y="259778"/>
                  </a:lnTo>
                  <a:lnTo>
                    <a:pt x="191757" y="262204"/>
                  </a:lnTo>
                  <a:lnTo>
                    <a:pt x="195719" y="262204"/>
                  </a:lnTo>
                  <a:lnTo>
                    <a:pt x="198196" y="259778"/>
                  </a:lnTo>
                  <a:lnTo>
                    <a:pt x="202907" y="255079"/>
                  </a:lnTo>
                  <a:lnTo>
                    <a:pt x="294678" y="354558"/>
                  </a:lnTo>
                  <a:lnTo>
                    <a:pt x="308660" y="363829"/>
                  </a:lnTo>
                  <a:lnTo>
                    <a:pt x="324573" y="366915"/>
                  </a:lnTo>
                  <a:lnTo>
                    <a:pt x="340487" y="363829"/>
                  </a:lnTo>
                  <a:lnTo>
                    <a:pt x="354469" y="354558"/>
                  </a:lnTo>
                  <a:lnTo>
                    <a:pt x="363778" y="340601"/>
                  </a:lnTo>
                  <a:lnTo>
                    <a:pt x="366890" y="324713"/>
                  </a:lnTo>
                  <a:lnTo>
                    <a:pt x="363804" y="308825"/>
                  </a:lnTo>
                  <a:lnTo>
                    <a:pt x="354469" y="294779"/>
                  </a:lnTo>
                  <a:lnTo>
                    <a:pt x="353161" y="294690"/>
                  </a:lnTo>
                  <a:lnTo>
                    <a:pt x="354190" y="293560"/>
                  </a:lnTo>
                  <a:lnTo>
                    <a:pt x="312153" y="255079"/>
                  </a:lnTo>
                  <a:lnTo>
                    <a:pt x="290626" y="235369"/>
                  </a:lnTo>
                  <a:lnTo>
                    <a:pt x="254431" y="202247"/>
                  </a:lnTo>
                  <a:lnTo>
                    <a:pt x="259130" y="197548"/>
                  </a:lnTo>
                  <a:lnTo>
                    <a:pt x="261493" y="195084"/>
                  </a:lnTo>
                  <a:lnTo>
                    <a:pt x="261493" y="193700"/>
                  </a:lnTo>
                  <a:lnTo>
                    <a:pt x="261493" y="191198"/>
                  </a:lnTo>
                  <a:lnTo>
                    <a:pt x="259130" y="188734"/>
                  </a:lnTo>
                  <a:lnTo>
                    <a:pt x="257937" y="187528"/>
                  </a:lnTo>
                  <a:lnTo>
                    <a:pt x="256311" y="186855"/>
                  </a:lnTo>
                  <a:lnTo>
                    <a:pt x="252945" y="186855"/>
                  </a:lnTo>
                  <a:lnTo>
                    <a:pt x="251345" y="187528"/>
                  </a:lnTo>
                  <a:lnTo>
                    <a:pt x="250202" y="188734"/>
                  </a:lnTo>
                  <a:lnTo>
                    <a:pt x="245122" y="193700"/>
                  </a:lnTo>
                  <a:lnTo>
                    <a:pt x="243039" y="191731"/>
                  </a:lnTo>
                  <a:lnTo>
                    <a:pt x="236562" y="185585"/>
                  </a:lnTo>
                  <a:lnTo>
                    <a:pt x="236562" y="202438"/>
                  </a:lnTo>
                  <a:lnTo>
                    <a:pt x="203466" y="235369"/>
                  </a:lnTo>
                  <a:lnTo>
                    <a:pt x="201739" y="233591"/>
                  </a:lnTo>
                  <a:lnTo>
                    <a:pt x="192278" y="223824"/>
                  </a:lnTo>
                  <a:lnTo>
                    <a:pt x="224243" y="191731"/>
                  </a:lnTo>
                  <a:lnTo>
                    <a:pt x="236562" y="202438"/>
                  </a:lnTo>
                  <a:lnTo>
                    <a:pt x="236562" y="185585"/>
                  </a:lnTo>
                  <a:lnTo>
                    <a:pt x="233654" y="182816"/>
                  </a:lnTo>
                  <a:lnTo>
                    <a:pt x="277279" y="139369"/>
                  </a:lnTo>
                  <a:lnTo>
                    <a:pt x="283413" y="141008"/>
                  </a:lnTo>
                  <a:lnTo>
                    <a:pt x="289737" y="141833"/>
                  </a:lnTo>
                  <a:lnTo>
                    <a:pt x="296087" y="141808"/>
                  </a:lnTo>
                  <a:lnTo>
                    <a:pt x="308381" y="139369"/>
                  </a:lnTo>
                  <a:lnTo>
                    <a:pt x="323697" y="136334"/>
                  </a:lnTo>
                  <a:lnTo>
                    <a:pt x="334137" y="129349"/>
                  </a:lnTo>
                  <a:lnTo>
                    <a:pt x="346278" y="121234"/>
                  </a:lnTo>
                  <a:lnTo>
                    <a:pt x="361530" y="98793"/>
                  </a:lnTo>
                  <a:lnTo>
                    <a:pt x="367068" y="71869"/>
                  </a:lnTo>
                  <a:lnTo>
                    <a:pt x="367195" y="71043"/>
                  </a:lnTo>
                  <a:close/>
                </a:path>
              </a:pathLst>
            </a:custGeom>
            <a:solidFill>
              <a:srgbClr val="1A294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38" name="object 138"/>
            <p:cNvSpPr/>
            <p:nvPr/>
          </p:nvSpPr>
          <p:spPr>
            <a:xfrm>
              <a:off x="2293332" y="3941627"/>
              <a:ext cx="222598" cy="221990"/>
            </a:xfrm>
            <a:prstGeom prst="rect">
              <a:avLst/>
            </a:prstGeom>
            <a:blipFill>
              <a:blip r:embed="rId3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39" name="object 139"/>
          <p:cNvSpPr/>
          <p:nvPr/>
        </p:nvSpPr>
        <p:spPr>
          <a:xfrm>
            <a:off x="8097904" y="3801767"/>
            <a:ext cx="528892" cy="485056"/>
          </a:xfrm>
          <a:prstGeom prst="rect">
            <a:avLst/>
          </a:prstGeom>
          <a:blipFill>
            <a:blip r:embed="rId3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grpSp>
        <p:nvGrpSpPr>
          <p:cNvPr id="140" name="object 140"/>
          <p:cNvGrpSpPr/>
          <p:nvPr/>
        </p:nvGrpSpPr>
        <p:grpSpPr>
          <a:xfrm>
            <a:off x="7224405" y="3842263"/>
            <a:ext cx="487045" cy="334010"/>
            <a:chOff x="7224405" y="3842263"/>
            <a:chExt cx="487045" cy="334010"/>
          </a:xfrm>
        </p:grpSpPr>
        <p:sp>
          <p:nvSpPr>
            <p:cNvPr id="141" name="object 141"/>
            <p:cNvSpPr/>
            <p:nvPr/>
          </p:nvSpPr>
          <p:spPr>
            <a:xfrm>
              <a:off x="7224395" y="3842270"/>
              <a:ext cx="487680" cy="334010"/>
            </a:xfrm>
            <a:custGeom>
              <a:avLst/>
              <a:gdLst/>
              <a:ahLst/>
              <a:cxnLst/>
              <a:rect l="l" t="t" r="r" b="b"/>
              <a:pathLst>
                <a:path w="487679" h="334010">
                  <a:moveTo>
                    <a:pt x="83591" y="243116"/>
                  </a:moveTo>
                  <a:lnTo>
                    <a:pt x="83375" y="235597"/>
                  </a:lnTo>
                  <a:lnTo>
                    <a:pt x="77406" y="229971"/>
                  </a:lnTo>
                  <a:lnTo>
                    <a:pt x="71742" y="230149"/>
                  </a:lnTo>
                  <a:lnTo>
                    <a:pt x="71742" y="243116"/>
                  </a:lnTo>
                  <a:lnTo>
                    <a:pt x="71704" y="243522"/>
                  </a:lnTo>
                  <a:lnTo>
                    <a:pt x="71399" y="243827"/>
                  </a:lnTo>
                  <a:lnTo>
                    <a:pt x="70993" y="243865"/>
                  </a:lnTo>
                  <a:lnTo>
                    <a:pt x="70243" y="243116"/>
                  </a:lnTo>
                  <a:lnTo>
                    <a:pt x="71742" y="243116"/>
                  </a:lnTo>
                  <a:lnTo>
                    <a:pt x="71742" y="230149"/>
                  </a:lnTo>
                  <a:lnTo>
                    <a:pt x="63080" y="230390"/>
                  </a:lnTo>
                  <a:lnTo>
                    <a:pt x="57442" y="236347"/>
                  </a:lnTo>
                  <a:lnTo>
                    <a:pt x="57848" y="250647"/>
                  </a:lnTo>
                  <a:lnTo>
                    <a:pt x="63830" y="256286"/>
                  </a:lnTo>
                  <a:lnTo>
                    <a:pt x="78016" y="255866"/>
                  </a:lnTo>
                  <a:lnTo>
                    <a:pt x="83591" y="250139"/>
                  </a:lnTo>
                  <a:lnTo>
                    <a:pt x="83591" y="243865"/>
                  </a:lnTo>
                  <a:lnTo>
                    <a:pt x="83591" y="243116"/>
                  </a:lnTo>
                  <a:close/>
                </a:path>
                <a:path w="487679" h="334010">
                  <a:moveTo>
                    <a:pt x="89598" y="112534"/>
                  </a:moveTo>
                  <a:lnTo>
                    <a:pt x="70053" y="106565"/>
                  </a:lnTo>
                  <a:lnTo>
                    <a:pt x="70053" y="77939"/>
                  </a:lnTo>
                  <a:lnTo>
                    <a:pt x="85940" y="55981"/>
                  </a:lnTo>
                  <a:lnTo>
                    <a:pt x="85940" y="33451"/>
                  </a:lnTo>
                  <a:lnTo>
                    <a:pt x="85940" y="23990"/>
                  </a:lnTo>
                  <a:lnTo>
                    <a:pt x="83210" y="21259"/>
                  </a:lnTo>
                  <a:lnTo>
                    <a:pt x="73812" y="21259"/>
                  </a:lnTo>
                  <a:lnTo>
                    <a:pt x="73812" y="33451"/>
                  </a:lnTo>
                  <a:lnTo>
                    <a:pt x="73812" y="62204"/>
                  </a:lnTo>
                  <a:lnTo>
                    <a:pt x="68757" y="67246"/>
                  </a:lnTo>
                  <a:lnTo>
                    <a:pt x="56299" y="67246"/>
                  </a:lnTo>
                  <a:lnTo>
                    <a:pt x="51244" y="62204"/>
                  </a:lnTo>
                  <a:lnTo>
                    <a:pt x="51346" y="33451"/>
                  </a:lnTo>
                  <a:lnTo>
                    <a:pt x="73812" y="33451"/>
                  </a:lnTo>
                  <a:lnTo>
                    <a:pt x="73812" y="21259"/>
                  </a:lnTo>
                  <a:lnTo>
                    <a:pt x="41757" y="21259"/>
                  </a:lnTo>
                  <a:lnTo>
                    <a:pt x="39027" y="23990"/>
                  </a:lnTo>
                  <a:lnTo>
                    <a:pt x="39027" y="55981"/>
                  </a:lnTo>
                  <a:lnTo>
                    <a:pt x="40220" y="63182"/>
                  </a:lnTo>
                  <a:lnTo>
                    <a:pt x="43446" y="69469"/>
                  </a:lnTo>
                  <a:lnTo>
                    <a:pt x="48463" y="74510"/>
                  </a:lnTo>
                  <a:lnTo>
                    <a:pt x="54914" y="77851"/>
                  </a:lnTo>
                  <a:lnTo>
                    <a:pt x="54914" y="106565"/>
                  </a:lnTo>
                  <a:lnTo>
                    <a:pt x="34531" y="115963"/>
                  </a:lnTo>
                  <a:lnTo>
                    <a:pt x="36068" y="119507"/>
                  </a:lnTo>
                  <a:lnTo>
                    <a:pt x="39217" y="120738"/>
                  </a:lnTo>
                  <a:lnTo>
                    <a:pt x="46761" y="123024"/>
                  </a:lnTo>
                  <a:lnTo>
                    <a:pt x="54648" y="124040"/>
                  </a:lnTo>
                  <a:lnTo>
                    <a:pt x="62534" y="123736"/>
                  </a:lnTo>
                  <a:lnTo>
                    <a:pt x="70408" y="124028"/>
                  </a:lnTo>
                  <a:lnTo>
                    <a:pt x="72656" y="123736"/>
                  </a:lnTo>
                  <a:lnTo>
                    <a:pt x="78295" y="123012"/>
                  </a:lnTo>
                  <a:lnTo>
                    <a:pt x="85852" y="120738"/>
                  </a:lnTo>
                  <a:lnTo>
                    <a:pt x="88125" y="119735"/>
                  </a:lnTo>
                  <a:lnTo>
                    <a:pt x="89598" y="117500"/>
                  </a:lnTo>
                  <a:lnTo>
                    <a:pt x="89598" y="112534"/>
                  </a:lnTo>
                  <a:close/>
                </a:path>
                <a:path w="487679" h="334010">
                  <a:moveTo>
                    <a:pt x="122618" y="235966"/>
                  </a:moveTo>
                  <a:lnTo>
                    <a:pt x="116801" y="230162"/>
                  </a:lnTo>
                  <a:lnTo>
                    <a:pt x="110388" y="230162"/>
                  </a:lnTo>
                  <a:lnTo>
                    <a:pt x="110388" y="243116"/>
                  </a:lnTo>
                  <a:lnTo>
                    <a:pt x="110350" y="243522"/>
                  </a:lnTo>
                  <a:lnTo>
                    <a:pt x="110032" y="243827"/>
                  </a:lnTo>
                  <a:lnTo>
                    <a:pt x="109639" y="243865"/>
                  </a:lnTo>
                  <a:lnTo>
                    <a:pt x="108889" y="243116"/>
                  </a:lnTo>
                  <a:lnTo>
                    <a:pt x="110388" y="243116"/>
                  </a:lnTo>
                  <a:lnTo>
                    <a:pt x="110388" y="230162"/>
                  </a:lnTo>
                  <a:lnTo>
                    <a:pt x="102463" y="230162"/>
                  </a:lnTo>
                  <a:lnTo>
                    <a:pt x="96659" y="235966"/>
                  </a:lnTo>
                  <a:lnTo>
                    <a:pt x="96659" y="250278"/>
                  </a:lnTo>
                  <a:lnTo>
                    <a:pt x="102463" y="256070"/>
                  </a:lnTo>
                  <a:lnTo>
                    <a:pt x="116801" y="256070"/>
                  </a:lnTo>
                  <a:lnTo>
                    <a:pt x="122618" y="250278"/>
                  </a:lnTo>
                  <a:lnTo>
                    <a:pt x="122618" y="243865"/>
                  </a:lnTo>
                  <a:lnTo>
                    <a:pt x="122618" y="243116"/>
                  </a:lnTo>
                  <a:lnTo>
                    <a:pt x="122618" y="235966"/>
                  </a:lnTo>
                  <a:close/>
                </a:path>
                <a:path w="487679" h="334010">
                  <a:moveTo>
                    <a:pt x="175082" y="118783"/>
                  </a:moveTo>
                  <a:lnTo>
                    <a:pt x="172339" y="116039"/>
                  </a:lnTo>
                  <a:lnTo>
                    <a:pt x="165595" y="116039"/>
                  </a:lnTo>
                  <a:lnTo>
                    <a:pt x="162852" y="118783"/>
                  </a:lnTo>
                  <a:lnTo>
                    <a:pt x="162852" y="265163"/>
                  </a:lnTo>
                  <a:lnTo>
                    <a:pt x="165595" y="267893"/>
                  </a:lnTo>
                  <a:lnTo>
                    <a:pt x="172339" y="267893"/>
                  </a:lnTo>
                  <a:lnTo>
                    <a:pt x="175082" y="265163"/>
                  </a:lnTo>
                  <a:lnTo>
                    <a:pt x="175082" y="118783"/>
                  </a:lnTo>
                  <a:close/>
                </a:path>
                <a:path w="487679" h="334010">
                  <a:moveTo>
                    <a:pt x="403275" y="252387"/>
                  </a:moveTo>
                  <a:lnTo>
                    <a:pt x="399072" y="248183"/>
                  </a:lnTo>
                  <a:lnTo>
                    <a:pt x="319951" y="248183"/>
                  </a:lnTo>
                  <a:lnTo>
                    <a:pt x="315747" y="252387"/>
                  </a:lnTo>
                  <a:lnTo>
                    <a:pt x="315747" y="281520"/>
                  </a:lnTo>
                  <a:lnTo>
                    <a:pt x="319951" y="285724"/>
                  </a:lnTo>
                  <a:lnTo>
                    <a:pt x="399072" y="285724"/>
                  </a:lnTo>
                  <a:lnTo>
                    <a:pt x="403275" y="281520"/>
                  </a:lnTo>
                  <a:lnTo>
                    <a:pt x="403275" y="252387"/>
                  </a:lnTo>
                  <a:close/>
                </a:path>
                <a:path w="487679" h="334010">
                  <a:moveTo>
                    <a:pt x="413791" y="160439"/>
                  </a:moveTo>
                  <a:lnTo>
                    <a:pt x="412115" y="157530"/>
                  </a:lnTo>
                  <a:lnTo>
                    <a:pt x="399046" y="135153"/>
                  </a:lnTo>
                  <a:lnTo>
                    <a:pt x="399046" y="159588"/>
                  </a:lnTo>
                  <a:lnTo>
                    <a:pt x="391439" y="159588"/>
                  </a:lnTo>
                  <a:lnTo>
                    <a:pt x="388708" y="162331"/>
                  </a:lnTo>
                  <a:lnTo>
                    <a:pt x="388708" y="225945"/>
                  </a:lnTo>
                  <a:lnTo>
                    <a:pt x="379869" y="225945"/>
                  </a:lnTo>
                  <a:lnTo>
                    <a:pt x="380022" y="171792"/>
                  </a:lnTo>
                  <a:lnTo>
                    <a:pt x="380060" y="162331"/>
                  </a:lnTo>
                  <a:lnTo>
                    <a:pt x="377317" y="159588"/>
                  </a:lnTo>
                  <a:lnTo>
                    <a:pt x="369709" y="159588"/>
                  </a:lnTo>
                  <a:lnTo>
                    <a:pt x="384479" y="134061"/>
                  </a:lnTo>
                  <a:lnTo>
                    <a:pt x="399046" y="159588"/>
                  </a:lnTo>
                  <a:lnTo>
                    <a:pt x="399046" y="135153"/>
                  </a:lnTo>
                  <a:lnTo>
                    <a:pt x="398411" y="134061"/>
                  </a:lnTo>
                  <a:lnTo>
                    <a:pt x="392277" y="123558"/>
                  </a:lnTo>
                  <a:lnTo>
                    <a:pt x="391439" y="122085"/>
                  </a:lnTo>
                  <a:lnTo>
                    <a:pt x="390220" y="120853"/>
                  </a:lnTo>
                  <a:lnTo>
                    <a:pt x="384213" y="117462"/>
                  </a:lnTo>
                  <a:lnTo>
                    <a:pt x="378485" y="119049"/>
                  </a:lnTo>
                  <a:lnTo>
                    <a:pt x="375920" y="123558"/>
                  </a:lnTo>
                  <a:lnTo>
                    <a:pt x="358419" y="153797"/>
                  </a:lnTo>
                  <a:lnTo>
                    <a:pt x="347802" y="135369"/>
                  </a:lnTo>
                  <a:lnTo>
                    <a:pt x="347802" y="159588"/>
                  </a:lnTo>
                  <a:lnTo>
                    <a:pt x="340194" y="159588"/>
                  </a:lnTo>
                  <a:lnTo>
                    <a:pt x="337464" y="162331"/>
                  </a:lnTo>
                  <a:lnTo>
                    <a:pt x="337464" y="225945"/>
                  </a:lnTo>
                  <a:lnTo>
                    <a:pt x="328053" y="225945"/>
                  </a:lnTo>
                  <a:lnTo>
                    <a:pt x="328307" y="171792"/>
                  </a:lnTo>
                  <a:lnTo>
                    <a:pt x="328345" y="162331"/>
                  </a:lnTo>
                  <a:lnTo>
                    <a:pt x="325602" y="159588"/>
                  </a:lnTo>
                  <a:lnTo>
                    <a:pt x="317995" y="159588"/>
                  </a:lnTo>
                  <a:lnTo>
                    <a:pt x="332854" y="134061"/>
                  </a:lnTo>
                  <a:lnTo>
                    <a:pt x="347802" y="159588"/>
                  </a:lnTo>
                  <a:lnTo>
                    <a:pt x="347802" y="135369"/>
                  </a:lnTo>
                  <a:lnTo>
                    <a:pt x="334035" y="118033"/>
                  </a:lnTo>
                  <a:lnTo>
                    <a:pt x="327812" y="119138"/>
                  </a:lnTo>
                  <a:lnTo>
                    <a:pt x="324675" y="123647"/>
                  </a:lnTo>
                  <a:lnTo>
                    <a:pt x="305028" y="157530"/>
                  </a:lnTo>
                  <a:lnTo>
                    <a:pt x="304088" y="159080"/>
                  </a:lnTo>
                  <a:lnTo>
                    <a:pt x="303720" y="160439"/>
                  </a:lnTo>
                  <a:lnTo>
                    <a:pt x="303682" y="164007"/>
                  </a:lnTo>
                  <a:lnTo>
                    <a:pt x="303784" y="167843"/>
                  </a:lnTo>
                  <a:lnTo>
                    <a:pt x="308102" y="171932"/>
                  </a:lnTo>
                  <a:lnTo>
                    <a:pt x="313296" y="171792"/>
                  </a:lnTo>
                  <a:lnTo>
                    <a:pt x="316217" y="171792"/>
                  </a:lnTo>
                  <a:lnTo>
                    <a:pt x="316217" y="233946"/>
                  </a:lnTo>
                  <a:lnTo>
                    <a:pt x="320421" y="238137"/>
                  </a:lnTo>
                  <a:lnTo>
                    <a:pt x="340283" y="238137"/>
                  </a:lnTo>
                  <a:lnTo>
                    <a:pt x="345478" y="238036"/>
                  </a:lnTo>
                  <a:lnTo>
                    <a:pt x="349592" y="233756"/>
                  </a:lnTo>
                  <a:lnTo>
                    <a:pt x="349491" y="225945"/>
                  </a:lnTo>
                  <a:lnTo>
                    <a:pt x="349491" y="171602"/>
                  </a:lnTo>
                  <a:lnTo>
                    <a:pt x="352412" y="171602"/>
                  </a:lnTo>
                  <a:lnTo>
                    <a:pt x="355777" y="171615"/>
                  </a:lnTo>
                  <a:lnTo>
                    <a:pt x="358292" y="170180"/>
                  </a:lnTo>
                  <a:lnTo>
                    <a:pt x="361149" y="171843"/>
                  </a:lnTo>
                  <a:lnTo>
                    <a:pt x="364629" y="171792"/>
                  </a:lnTo>
                  <a:lnTo>
                    <a:pt x="367639" y="171792"/>
                  </a:lnTo>
                  <a:lnTo>
                    <a:pt x="367639" y="233946"/>
                  </a:lnTo>
                  <a:lnTo>
                    <a:pt x="371856" y="238137"/>
                  </a:lnTo>
                  <a:lnTo>
                    <a:pt x="391718" y="238137"/>
                  </a:lnTo>
                  <a:lnTo>
                    <a:pt x="396913" y="238036"/>
                  </a:lnTo>
                  <a:lnTo>
                    <a:pt x="401027" y="233756"/>
                  </a:lnTo>
                  <a:lnTo>
                    <a:pt x="400926" y="225945"/>
                  </a:lnTo>
                  <a:lnTo>
                    <a:pt x="400926" y="171602"/>
                  </a:lnTo>
                  <a:lnTo>
                    <a:pt x="403936" y="171602"/>
                  </a:lnTo>
                  <a:lnTo>
                    <a:pt x="407301" y="171615"/>
                  </a:lnTo>
                  <a:lnTo>
                    <a:pt x="410438" y="169824"/>
                  </a:lnTo>
                  <a:lnTo>
                    <a:pt x="413791" y="164007"/>
                  </a:lnTo>
                  <a:lnTo>
                    <a:pt x="413791" y="160439"/>
                  </a:lnTo>
                  <a:close/>
                </a:path>
                <a:path w="487679" h="334010">
                  <a:moveTo>
                    <a:pt x="422935" y="102641"/>
                  </a:moveTo>
                  <a:lnTo>
                    <a:pt x="420192" y="99898"/>
                  </a:lnTo>
                  <a:lnTo>
                    <a:pt x="257136" y="99898"/>
                  </a:lnTo>
                  <a:lnTo>
                    <a:pt x="252933" y="104114"/>
                  </a:lnTo>
                  <a:lnTo>
                    <a:pt x="252933" y="239179"/>
                  </a:lnTo>
                  <a:lnTo>
                    <a:pt x="255651" y="241947"/>
                  </a:lnTo>
                  <a:lnTo>
                    <a:pt x="262331" y="241947"/>
                  </a:lnTo>
                  <a:lnTo>
                    <a:pt x="265010" y="239356"/>
                  </a:lnTo>
                  <a:lnTo>
                    <a:pt x="265150" y="112102"/>
                  </a:lnTo>
                  <a:lnTo>
                    <a:pt x="420192" y="112102"/>
                  </a:lnTo>
                  <a:lnTo>
                    <a:pt x="422935" y="109372"/>
                  </a:lnTo>
                  <a:lnTo>
                    <a:pt x="422935" y="102641"/>
                  </a:lnTo>
                  <a:close/>
                </a:path>
                <a:path w="487679" h="334010">
                  <a:moveTo>
                    <a:pt x="461568" y="131635"/>
                  </a:moveTo>
                  <a:lnTo>
                    <a:pt x="458838" y="128905"/>
                  </a:lnTo>
                  <a:lnTo>
                    <a:pt x="452081" y="128905"/>
                  </a:lnTo>
                  <a:lnTo>
                    <a:pt x="449351" y="131635"/>
                  </a:lnTo>
                  <a:lnTo>
                    <a:pt x="449351" y="299148"/>
                  </a:lnTo>
                  <a:lnTo>
                    <a:pt x="265061" y="299148"/>
                  </a:lnTo>
                  <a:lnTo>
                    <a:pt x="265061" y="268846"/>
                  </a:lnTo>
                  <a:lnTo>
                    <a:pt x="262331" y="266115"/>
                  </a:lnTo>
                  <a:lnTo>
                    <a:pt x="255574" y="266115"/>
                  </a:lnTo>
                  <a:lnTo>
                    <a:pt x="252844" y="268846"/>
                  </a:lnTo>
                  <a:lnTo>
                    <a:pt x="252844" y="307149"/>
                  </a:lnTo>
                  <a:lnTo>
                    <a:pt x="257048" y="311340"/>
                  </a:lnTo>
                  <a:lnTo>
                    <a:pt x="258864" y="311340"/>
                  </a:lnTo>
                  <a:lnTo>
                    <a:pt x="265709" y="311340"/>
                  </a:lnTo>
                  <a:lnTo>
                    <a:pt x="457365" y="311340"/>
                  </a:lnTo>
                  <a:lnTo>
                    <a:pt x="461568" y="307149"/>
                  </a:lnTo>
                  <a:lnTo>
                    <a:pt x="461568" y="131635"/>
                  </a:lnTo>
                  <a:close/>
                </a:path>
                <a:path w="487679" h="334010">
                  <a:moveTo>
                    <a:pt x="487057" y="81153"/>
                  </a:moveTo>
                  <a:lnTo>
                    <a:pt x="484327" y="78409"/>
                  </a:lnTo>
                  <a:lnTo>
                    <a:pt x="474649" y="78409"/>
                  </a:lnTo>
                  <a:lnTo>
                    <a:pt x="474649" y="90614"/>
                  </a:lnTo>
                  <a:lnTo>
                    <a:pt x="474649" y="321576"/>
                  </a:lnTo>
                  <a:lnTo>
                    <a:pt x="247573" y="321576"/>
                  </a:lnTo>
                  <a:lnTo>
                    <a:pt x="247573" y="284035"/>
                  </a:lnTo>
                  <a:lnTo>
                    <a:pt x="247573" y="271653"/>
                  </a:lnTo>
                  <a:lnTo>
                    <a:pt x="235534" y="271653"/>
                  </a:lnTo>
                  <a:lnTo>
                    <a:pt x="235254" y="271653"/>
                  </a:lnTo>
                  <a:lnTo>
                    <a:pt x="235254" y="284035"/>
                  </a:lnTo>
                  <a:lnTo>
                    <a:pt x="235254" y="321576"/>
                  </a:lnTo>
                  <a:lnTo>
                    <a:pt x="12509" y="321576"/>
                  </a:lnTo>
                  <a:lnTo>
                    <a:pt x="12230" y="313690"/>
                  </a:lnTo>
                  <a:lnTo>
                    <a:pt x="14795" y="315074"/>
                  </a:lnTo>
                  <a:lnTo>
                    <a:pt x="17983" y="314439"/>
                  </a:lnTo>
                  <a:lnTo>
                    <a:pt x="18605" y="313690"/>
                  </a:lnTo>
                  <a:lnTo>
                    <a:pt x="28054" y="302145"/>
                  </a:lnTo>
                  <a:lnTo>
                    <a:pt x="42875" y="284035"/>
                  </a:lnTo>
                  <a:lnTo>
                    <a:pt x="235254" y="284035"/>
                  </a:lnTo>
                  <a:lnTo>
                    <a:pt x="235254" y="271653"/>
                  </a:lnTo>
                  <a:lnTo>
                    <a:pt x="41846" y="271653"/>
                  </a:lnTo>
                  <a:lnTo>
                    <a:pt x="38989" y="271653"/>
                  </a:lnTo>
                  <a:lnTo>
                    <a:pt x="36309" y="272910"/>
                  </a:lnTo>
                  <a:lnTo>
                    <a:pt x="27178" y="284137"/>
                  </a:lnTo>
                  <a:lnTo>
                    <a:pt x="27178" y="145986"/>
                  </a:lnTo>
                  <a:lnTo>
                    <a:pt x="14960" y="145986"/>
                  </a:lnTo>
                  <a:lnTo>
                    <a:pt x="14960" y="285064"/>
                  </a:lnTo>
                  <a:lnTo>
                    <a:pt x="26403" y="285064"/>
                  </a:lnTo>
                  <a:lnTo>
                    <a:pt x="12509" y="302145"/>
                  </a:lnTo>
                  <a:lnTo>
                    <a:pt x="12509" y="12623"/>
                  </a:lnTo>
                  <a:lnTo>
                    <a:pt x="124117" y="12623"/>
                  </a:lnTo>
                  <a:lnTo>
                    <a:pt x="124142" y="111747"/>
                  </a:lnTo>
                  <a:lnTo>
                    <a:pt x="125399" y="113779"/>
                  </a:lnTo>
                  <a:lnTo>
                    <a:pt x="129451" y="115912"/>
                  </a:lnTo>
                  <a:lnTo>
                    <a:pt x="131940" y="115735"/>
                  </a:lnTo>
                  <a:lnTo>
                    <a:pt x="134607" y="113779"/>
                  </a:lnTo>
                  <a:lnTo>
                    <a:pt x="166992" y="90703"/>
                  </a:lnTo>
                  <a:lnTo>
                    <a:pt x="200190" y="114350"/>
                  </a:lnTo>
                  <a:lnTo>
                    <a:pt x="202044" y="115735"/>
                  </a:lnTo>
                  <a:lnTo>
                    <a:pt x="204533" y="115912"/>
                  </a:lnTo>
                  <a:lnTo>
                    <a:pt x="206578" y="114820"/>
                  </a:lnTo>
                  <a:lnTo>
                    <a:pt x="208610" y="113817"/>
                  </a:lnTo>
                  <a:lnTo>
                    <a:pt x="209892" y="111747"/>
                  </a:lnTo>
                  <a:lnTo>
                    <a:pt x="209867" y="90703"/>
                  </a:lnTo>
                  <a:lnTo>
                    <a:pt x="209867" y="12712"/>
                  </a:lnTo>
                  <a:lnTo>
                    <a:pt x="322046" y="12712"/>
                  </a:lnTo>
                  <a:lnTo>
                    <a:pt x="322046" y="78409"/>
                  </a:lnTo>
                  <a:lnTo>
                    <a:pt x="238277" y="78409"/>
                  </a:lnTo>
                  <a:lnTo>
                    <a:pt x="235534" y="81153"/>
                  </a:lnTo>
                  <a:lnTo>
                    <a:pt x="235534" y="271653"/>
                  </a:lnTo>
                  <a:lnTo>
                    <a:pt x="247573" y="271640"/>
                  </a:lnTo>
                  <a:lnTo>
                    <a:pt x="247573" y="90614"/>
                  </a:lnTo>
                  <a:lnTo>
                    <a:pt x="474649" y="90614"/>
                  </a:lnTo>
                  <a:lnTo>
                    <a:pt x="474649" y="78409"/>
                  </a:lnTo>
                  <a:lnTo>
                    <a:pt x="334264" y="78409"/>
                  </a:lnTo>
                  <a:lnTo>
                    <a:pt x="334264" y="12712"/>
                  </a:lnTo>
                  <a:lnTo>
                    <a:pt x="334213" y="3136"/>
                  </a:lnTo>
                  <a:lnTo>
                    <a:pt x="331457" y="419"/>
                  </a:lnTo>
                  <a:lnTo>
                    <a:pt x="131826" y="419"/>
                  </a:lnTo>
                  <a:lnTo>
                    <a:pt x="130670" y="0"/>
                  </a:lnTo>
                  <a:lnTo>
                    <a:pt x="129413" y="0"/>
                  </a:lnTo>
                  <a:lnTo>
                    <a:pt x="128257" y="419"/>
                  </a:lnTo>
                  <a:lnTo>
                    <a:pt x="2743" y="419"/>
                  </a:lnTo>
                  <a:lnTo>
                    <a:pt x="25" y="3136"/>
                  </a:lnTo>
                  <a:lnTo>
                    <a:pt x="0" y="331050"/>
                  </a:lnTo>
                  <a:lnTo>
                    <a:pt x="2743" y="333781"/>
                  </a:lnTo>
                  <a:lnTo>
                    <a:pt x="484327" y="333781"/>
                  </a:lnTo>
                  <a:lnTo>
                    <a:pt x="487057" y="331050"/>
                  </a:lnTo>
                  <a:lnTo>
                    <a:pt x="487057" y="321576"/>
                  </a:lnTo>
                  <a:lnTo>
                    <a:pt x="487057" y="90614"/>
                  </a:lnTo>
                  <a:lnTo>
                    <a:pt x="487057" y="81153"/>
                  </a:lnTo>
                  <a:close/>
                </a:path>
              </a:pathLst>
            </a:custGeom>
            <a:solidFill>
              <a:srgbClr val="1A294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42" name="object 142"/>
            <p:cNvSpPr/>
            <p:nvPr/>
          </p:nvSpPr>
          <p:spPr>
            <a:xfrm>
              <a:off x="7360742" y="3855355"/>
              <a:ext cx="61594" cy="85090"/>
            </a:xfrm>
            <a:custGeom>
              <a:avLst/>
              <a:gdLst/>
              <a:ahLst/>
              <a:cxnLst/>
              <a:rect l="l" t="t" r="r" b="b"/>
              <a:pathLst>
                <a:path w="61595" h="85089">
                  <a:moveTo>
                    <a:pt x="61304" y="0"/>
                  </a:moveTo>
                  <a:lnTo>
                    <a:pt x="0" y="0"/>
                  </a:lnTo>
                  <a:lnTo>
                    <a:pt x="0" y="84934"/>
                  </a:lnTo>
                  <a:lnTo>
                    <a:pt x="28654" y="64881"/>
                  </a:lnTo>
                  <a:lnTo>
                    <a:pt x="36199" y="66445"/>
                  </a:lnTo>
                  <a:lnTo>
                    <a:pt x="61304" y="84465"/>
                  </a:lnTo>
                  <a:close/>
                </a:path>
              </a:pathLst>
            </a:custGeom>
            <a:solidFill>
              <a:srgbClr val="2C70E6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43" name="object 143"/>
            <p:cNvSpPr/>
            <p:nvPr/>
          </p:nvSpPr>
          <p:spPr>
            <a:xfrm>
              <a:off x="7552365" y="4102838"/>
              <a:ext cx="64135" cy="13335"/>
            </a:xfrm>
            <a:custGeom>
              <a:avLst/>
              <a:gdLst/>
              <a:ahLst/>
              <a:cxnLst/>
              <a:rect l="l" t="t" r="r" b="b"/>
              <a:pathLst>
                <a:path w="64134" h="13335">
                  <a:moveTo>
                    <a:pt x="63561" y="0"/>
                  </a:moveTo>
                  <a:lnTo>
                    <a:pt x="0" y="0"/>
                  </a:lnTo>
                  <a:lnTo>
                    <a:pt x="0" y="12857"/>
                  </a:lnTo>
                  <a:lnTo>
                    <a:pt x="63561" y="12857"/>
                  </a:lnTo>
                  <a:lnTo>
                    <a:pt x="63561" y="0"/>
                  </a:lnTo>
                  <a:close/>
                </a:path>
              </a:pathLst>
            </a:custGeom>
            <a:solidFill>
              <a:srgbClr val="1FC9E0"/>
            </a:solidFill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144" name="object 144"/>
          <p:cNvGrpSpPr/>
          <p:nvPr/>
        </p:nvGrpSpPr>
        <p:grpSpPr>
          <a:xfrm>
            <a:off x="6339663" y="3792006"/>
            <a:ext cx="532765" cy="447040"/>
            <a:chOff x="6339663" y="3792006"/>
            <a:chExt cx="532765" cy="447040"/>
          </a:xfrm>
        </p:grpSpPr>
        <p:sp>
          <p:nvSpPr>
            <p:cNvPr id="145" name="object 145"/>
            <p:cNvSpPr/>
            <p:nvPr/>
          </p:nvSpPr>
          <p:spPr>
            <a:xfrm>
              <a:off x="6504445" y="3888777"/>
              <a:ext cx="153670" cy="147320"/>
            </a:xfrm>
            <a:custGeom>
              <a:avLst/>
              <a:gdLst/>
              <a:ahLst/>
              <a:cxnLst/>
              <a:rect l="l" t="t" r="r" b="b"/>
              <a:pathLst>
                <a:path w="153670" h="147320">
                  <a:moveTo>
                    <a:pt x="153543" y="0"/>
                  </a:moveTo>
                  <a:lnTo>
                    <a:pt x="114338" y="0"/>
                  </a:lnTo>
                  <a:lnTo>
                    <a:pt x="57162" y="0"/>
                  </a:lnTo>
                  <a:lnTo>
                    <a:pt x="0" y="0"/>
                  </a:lnTo>
                  <a:lnTo>
                    <a:pt x="0" y="146875"/>
                  </a:lnTo>
                  <a:lnTo>
                    <a:pt x="114338" y="146875"/>
                  </a:lnTo>
                  <a:lnTo>
                    <a:pt x="114338" y="120307"/>
                  </a:lnTo>
                  <a:lnTo>
                    <a:pt x="153543" y="120307"/>
                  </a:lnTo>
                  <a:lnTo>
                    <a:pt x="153543" y="0"/>
                  </a:lnTo>
                  <a:close/>
                </a:path>
              </a:pathLst>
            </a:custGeom>
            <a:solidFill>
              <a:srgbClr val="2C70E6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46" name="object 146"/>
            <p:cNvSpPr/>
            <p:nvPr/>
          </p:nvSpPr>
          <p:spPr>
            <a:xfrm>
              <a:off x="6339663" y="3792006"/>
              <a:ext cx="532765" cy="447040"/>
            </a:xfrm>
            <a:custGeom>
              <a:avLst/>
              <a:gdLst/>
              <a:ahLst/>
              <a:cxnLst/>
              <a:rect l="l" t="t" r="r" b="b"/>
              <a:pathLst>
                <a:path w="532765" h="447039">
                  <a:moveTo>
                    <a:pt x="385487" y="428237"/>
                  </a:moveTo>
                  <a:lnTo>
                    <a:pt x="146804" y="428237"/>
                  </a:lnTo>
                  <a:lnTo>
                    <a:pt x="142597" y="432445"/>
                  </a:lnTo>
                  <a:lnTo>
                    <a:pt x="142597" y="442808"/>
                  </a:lnTo>
                  <a:lnTo>
                    <a:pt x="146804" y="447007"/>
                  </a:lnTo>
                  <a:lnTo>
                    <a:pt x="385487" y="447007"/>
                  </a:lnTo>
                  <a:lnTo>
                    <a:pt x="389695" y="442808"/>
                  </a:lnTo>
                  <a:lnTo>
                    <a:pt x="389695" y="432445"/>
                  </a:lnTo>
                  <a:lnTo>
                    <a:pt x="385487" y="428237"/>
                  </a:lnTo>
                  <a:close/>
                </a:path>
                <a:path w="532765" h="447039">
                  <a:moveTo>
                    <a:pt x="218663" y="372397"/>
                  </a:moveTo>
                  <a:lnTo>
                    <a:pt x="199576" y="372397"/>
                  </a:lnTo>
                  <a:lnTo>
                    <a:pt x="199576" y="428237"/>
                  </a:lnTo>
                  <a:lnTo>
                    <a:pt x="332716" y="428237"/>
                  </a:lnTo>
                  <a:lnTo>
                    <a:pt x="332716" y="427768"/>
                  </a:lnTo>
                  <a:lnTo>
                    <a:pt x="218663" y="427768"/>
                  </a:lnTo>
                  <a:lnTo>
                    <a:pt x="218663" y="372397"/>
                  </a:lnTo>
                  <a:close/>
                </a:path>
                <a:path w="532765" h="447039">
                  <a:moveTo>
                    <a:pt x="332716" y="371927"/>
                  </a:moveTo>
                  <a:lnTo>
                    <a:pt x="313723" y="371927"/>
                  </a:lnTo>
                  <a:lnTo>
                    <a:pt x="313723" y="427768"/>
                  </a:lnTo>
                  <a:lnTo>
                    <a:pt x="332716" y="427768"/>
                  </a:lnTo>
                  <a:lnTo>
                    <a:pt x="332716" y="371927"/>
                  </a:lnTo>
                  <a:close/>
                </a:path>
                <a:path w="532765" h="447039">
                  <a:moveTo>
                    <a:pt x="475454" y="0"/>
                  </a:moveTo>
                  <a:lnTo>
                    <a:pt x="56939" y="0"/>
                  </a:lnTo>
                  <a:lnTo>
                    <a:pt x="34930" y="4208"/>
                  </a:lnTo>
                  <a:lnTo>
                    <a:pt x="16880" y="16098"/>
                  </a:lnTo>
                  <a:lnTo>
                    <a:pt x="4613" y="33875"/>
                  </a:lnTo>
                  <a:lnTo>
                    <a:pt x="60" y="55277"/>
                  </a:lnTo>
                  <a:lnTo>
                    <a:pt x="0" y="316282"/>
                  </a:lnTo>
                  <a:lnTo>
                    <a:pt x="4393" y="338008"/>
                  </a:lnTo>
                  <a:lnTo>
                    <a:pt x="16482" y="355909"/>
                  </a:lnTo>
                  <a:lnTo>
                    <a:pt x="34414" y="367979"/>
                  </a:lnTo>
                  <a:lnTo>
                    <a:pt x="56375" y="372404"/>
                  </a:lnTo>
                  <a:lnTo>
                    <a:pt x="56939" y="372397"/>
                  </a:lnTo>
                  <a:lnTo>
                    <a:pt x="218663" y="372397"/>
                  </a:lnTo>
                  <a:lnTo>
                    <a:pt x="218663" y="371927"/>
                  </a:lnTo>
                  <a:lnTo>
                    <a:pt x="475352" y="371927"/>
                  </a:lnTo>
                  <a:lnTo>
                    <a:pt x="497361" y="367761"/>
                  </a:lnTo>
                  <a:lnTo>
                    <a:pt x="515433" y="355903"/>
                  </a:lnTo>
                  <a:lnTo>
                    <a:pt x="517005" y="353634"/>
                  </a:lnTo>
                  <a:lnTo>
                    <a:pt x="475540" y="353627"/>
                  </a:lnTo>
                  <a:lnTo>
                    <a:pt x="56939" y="353627"/>
                  </a:lnTo>
                  <a:lnTo>
                    <a:pt x="42300" y="350677"/>
                  </a:lnTo>
                  <a:lnTo>
                    <a:pt x="30345" y="342632"/>
                  </a:lnTo>
                  <a:lnTo>
                    <a:pt x="22285" y="330699"/>
                  </a:lnTo>
                  <a:lnTo>
                    <a:pt x="19369" y="316282"/>
                  </a:lnTo>
                  <a:lnTo>
                    <a:pt x="19424" y="55277"/>
                  </a:lnTo>
                  <a:lnTo>
                    <a:pt x="22284" y="41134"/>
                  </a:lnTo>
                  <a:lnTo>
                    <a:pt x="30345" y="29202"/>
                  </a:lnTo>
                  <a:lnTo>
                    <a:pt x="42299" y="21156"/>
                  </a:lnTo>
                  <a:lnTo>
                    <a:pt x="56939" y="18206"/>
                  </a:lnTo>
                  <a:lnTo>
                    <a:pt x="516963" y="18206"/>
                  </a:lnTo>
                  <a:lnTo>
                    <a:pt x="515499" y="16092"/>
                  </a:lnTo>
                  <a:lnTo>
                    <a:pt x="497432" y="4204"/>
                  </a:lnTo>
                  <a:lnTo>
                    <a:pt x="475454" y="0"/>
                  </a:lnTo>
                  <a:close/>
                </a:path>
                <a:path w="532765" h="447039">
                  <a:moveTo>
                    <a:pt x="516963" y="18206"/>
                  </a:moveTo>
                  <a:lnTo>
                    <a:pt x="475352" y="18206"/>
                  </a:lnTo>
                  <a:lnTo>
                    <a:pt x="490029" y="20974"/>
                  </a:lnTo>
                  <a:lnTo>
                    <a:pt x="502084" y="28870"/>
                  </a:lnTo>
                  <a:lnTo>
                    <a:pt x="510294" y="40702"/>
                  </a:lnTo>
                  <a:lnTo>
                    <a:pt x="513432" y="55277"/>
                  </a:lnTo>
                  <a:lnTo>
                    <a:pt x="513620" y="316087"/>
                  </a:lnTo>
                  <a:lnTo>
                    <a:pt x="510665" y="330700"/>
                  </a:lnTo>
                  <a:lnTo>
                    <a:pt x="502605" y="342635"/>
                  </a:lnTo>
                  <a:lnTo>
                    <a:pt x="490650" y="350683"/>
                  </a:lnTo>
                  <a:lnTo>
                    <a:pt x="476010" y="353634"/>
                  </a:lnTo>
                  <a:lnTo>
                    <a:pt x="517011" y="353627"/>
                  </a:lnTo>
                  <a:lnTo>
                    <a:pt x="527733" y="338147"/>
                  </a:lnTo>
                  <a:lnTo>
                    <a:pt x="532425" y="316282"/>
                  </a:lnTo>
                  <a:lnTo>
                    <a:pt x="532325" y="55277"/>
                  </a:lnTo>
                  <a:lnTo>
                    <a:pt x="527772" y="33870"/>
                  </a:lnTo>
                  <a:lnTo>
                    <a:pt x="516963" y="18206"/>
                  </a:lnTo>
                  <a:close/>
                </a:path>
              </a:pathLst>
            </a:custGeom>
            <a:solidFill>
              <a:srgbClr val="1A294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47" name="object 147"/>
            <p:cNvSpPr/>
            <p:nvPr/>
          </p:nvSpPr>
          <p:spPr>
            <a:xfrm>
              <a:off x="6487151" y="3874406"/>
              <a:ext cx="227657" cy="215573"/>
            </a:xfrm>
            <a:prstGeom prst="rect">
              <a:avLst/>
            </a:prstGeom>
            <a:blipFill>
              <a:blip r:embed="rId3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  <p:sp>
          <p:nvSpPr>
            <p:cNvPr id="148" name="object 148"/>
            <p:cNvSpPr/>
            <p:nvPr/>
          </p:nvSpPr>
          <p:spPr>
            <a:xfrm>
              <a:off x="6558326" y="4163934"/>
              <a:ext cx="95250" cy="55880"/>
            </a:xfrm>
            <a:custGeom>
              <a:avLst/>
              <a:gdLst/>
              <a:ahLst/>
              <a:cxnLst/>
              <a:rect l="l" t="t" r="r" b="b"/>
              <a:pathLst>
                <a:path w="95250" h="55879">
                  <a:moveTo>
                    <a:pt x="95059" y="0"/>
                  </a:moveTo>
                  <a:lnTo>
                    <a:pt x="0" y="0"/>
                  </a:lnTo>
                  <a:lnTo>
                    <a:pt x="0" y="55840"/>
                  </a:lnTo>
                  <a:lnTo>
                    <a:pt x="95059" y="55840"/>
                  </a:lnTo>
                  <a:lnTo>
                    <a:pt x="95059" y="0"/>
                  </a:lnTo>
                  <a:close/>
                </a:path>
              </a:pathLst>
            </a:custGeom>
            <a:solidFill>
              <a:srgbClr val="1FC9E0"/>
            </a:solidFill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149" name="object 149"/>
          <p:cNvGrpSpPr/>
          <p:nvPr/>
        </p:nvGrpSpPr>
        <p:grpSpPr>
          <a:xfrm>
            <a:off x="5570223" y="3763822"/>
            <a:ext cx="444500" cy="485140"/>
            <a:chOff x="5570223" y="3763822"/>
            <a:chExt cx="444500" cy="485140"/>
          </a:xfrm>
        </p:grpSpPr>
        <p:sp>
          <p:nvSpPr>
            <p:cNvPr id="150" name="object 150"/>
            <p:cNvSpPr/>
            <p:nvPr/>
          </p:nvSpPr>
          <p:spPr>
            <a:xfrm>
              <a:off x="5570220" y="3763822"/>
              <a:ext cx="444500" cy="485140"/>
            </a:xfrm>
            <a:custGeom>
              <a:avLst/>
              <a:gdLst/>
              <a:ahLst/>
              <a:cxnLst/>
              <a:rect l="l" t="t" r="r" b="b"/>
              <a:pathLst>
                <a:path w="444500" h="485139">
                  <a:moveTo>
                    <a:pt x="179209" y="265442"/>
                  </a:moveTo>
                  <a:lnTo>
                    <a:pt x="164922" y="265442"/>
                  </a:lnTo>
                  <a:lnTo>
                    <a:pt x="164922" y="281114"/>
                  </a:lnTo>
                  <a:lnTo>
                    <a:pt x="179209" y="281114"/>
                  </a:lnTo>
                  <a:lnTo>
                    <a:pt x="179209" y="265442"/>
                  </a:lnTo>
                  <a:close/>
                </a:path>
                <a:path w="444500" h="485139">
                  <a:moveTo>
                    <a:pt x="207886" y="265442"/>
                  </a:moveTo>
                  <a:lnTo>
                    <a:pt x="193598" y="265442"/>
                  </a:lnTo>
                  <a:lnTo>
                    <a:pt x="193598" y="281114"/>
                  </a:lnTo>
                  <a:lnTo>
                    <a:pt x="207886" y="281114"/>
                  </a:lnTo>
                  <a:lnTo>
                    <a:pt x="207886" y="265442"/>
                  </a:lnTo>
                  <a:close/>
                </a:path>
                <a:path w="444500" h="485139">
                  <a:moveTo>
                    <a:pt x="222173" y="202755"/>
                  </a:moveTo>
                  <a:lnTo>
                    <a:pt x="207886" y="202755"/>
                  </a:lnTo>
                  <a:lnTo>
                    <a:pt x="207886" y="218427"/>
                  </a:lnTo>
                  <a:lnTo>
                    <a:pt x="222173" y="218427"/>
                  </a:lnTo>
                  <a:lnTo>
                    <a:pt x="222173" y="202755"/>
                  </a:lnTo>
                  <a:close/>
                </a:path>
                <a:path w="444500" h="485139">
                  <a:moveTo>
                    <a:pt x="236562" y="265442"/>
                  </a:moveTo>
                  <a:lnTo>
                    <a:pt x="222275" y="265442"/>
                  </a:lnTo>
                  <a:lnTo>
                    <a:pt x="222275" y="281114"/>
                  </a:lnTo>
                  <a:lnTo>
                    <a:pt x="236562" y="281114"/>
                  </a:lnTo>
                  <a:lnTo>
                    <a:pt x="236562" y="265442"/>
                  </a:lnTo>
                  <a:close/>
                </a:path>
                <a:path w="444500" h="485139">
                  <a:moveTo>
                    <a:pt x="250850" y="202755"/>
                  </a:moveTo>
                  <a:lnTo>
                    <a:pt x="236562" y="202755"/>
                  </a:lnTo>
                  <a:lnTo>
                    <a:pt x="236562" y="218427"/>
                  </a:lnTo>
                  <a:lnTo>
                    <a:pt x="250850" y="218427"/>
                  </a:lnTo>
                  <a:lnTo>
                    <a:pt x="250850" y="202755"/>
                  </a:lnTo>
                  <a:close/>
                </a:path>
                <a:path w="444500" h="485139">
                  <a:moveTo>
                    <a:pt x="279628" y="202755"/>
                  </a:moveTo>
                  <a:lnTo>
                    <a:pt x="265341" y="202755"/>
                  </a:lnTo>
                  <a:lnTo>
                    <a:pt x="265341" y="218427"/>
                  </a:lnTo>
                  <a:lnTo>
                    <a:pt x="279628" y="218427"/>
                  </a:lnTo>
                  <a:lnTo>
                    <a:pt x="279628" y="202755"/>
                  </a:lnTo>
                  <a:close/>
                </a:path>
                <a:path w="444500" h="485139">
                  <a:moveTo>
                    <a:pt x="296087" y="433336"/>
                  </a:moveTo>
                  <a:lnTo>
                    <a:pt x="253580" y="414566"/>
                  </a:lnTo>
                  <a:lnTo>
                    <a:pt x="248412" y="429679"/>
                  </a:lnTo>
                  <a:lnTo>
                    <a:pt x="269938" y="439064"/>
                  </a:lnTo>
                  <a:lnTo>
                    <a:pt x="240792" y="444779"/>
                  </a:lnTo>
                  <a:lnTo>
                    <a:pt x="211289" y="445427"/>
                  </a:lnTo>
                  <a:lnTo>
                    <a:pt x="182118" y="441071"/>
                  </a:lnTo>
                  <a:lnTo>
                    <a:pt x="153911" y="431749"/>
                  </a:lnTo>
                  <a:lnTo>
                    <a:pt x="148653" y="446290"/>
                  </a:lnTo>
                  <a:lnTo>
                    <a:pt x="166408" y="452843"/>
                  </a:lnTo>
                  <a:lnTo>
                    <a:pt x="184696" y="457542"/>
                  </a:lnTo>
                  <a:lnTo>
                    <a:pt x="203365" y="460336"/>
                  </a:lnTo>
                  <a:lnTo>
                    <a:pt x="235153" y="460768"/>
                  </a:lnTo>
                  <a:lnTo>
                    <a:pt x="260642" y="457136"/>
                  </a:lnTo>
                  <a:lnTo>
                    <a:pt x="273138" y="453986"/>
                  </a:lnTo>
                  <a:lnTo>
                    <a:pt x="265811" y="473976"/>
                  </a:lnTo>
                  <a:lnTo>
                    <a:pt x="279158" y="479793"/>
                  </a:lnTo>
                  <a:lnTo>
                    <a:pt x="296087" y="433336"/>
                  </a:lnTo>
                  <a:close/>
                </a:path>
                <a:path w="444500" h="485139">
                  <a:moveTo>
                    <a:pt x="296367" y="37757"/>
                  </a:moveTo>
                  <a:lnTo>
                    <a:pt x="278511" y="31038"/>
                  </a:lnTo>
                  <a:lnTo>
                    <a:pt x="260121" y="26200"/>
                  </a:lnTo>
                  <a:lnTo>
                    <a:pt x="241325" y="23266"/>
                  </a:lnTo>
                  <a:lnTo>
                    <a:pt x="209384" y="22733"/>
                  </a:lnTo>
                  <a:lnTo>
                    <a:pt x="183908" y="26352"/>
                  </a:lnTo>
                  <a:lnTo>
                    <a:pt x="171399" y="29502"/>
                  </a:lnTo>
                  <a:lnTo>
                    <a:pt x="178739" y="9512"/>
                  </a:lnTo>
                  <a:lnTo>
                    <a:pt x="165392" y="3695"/>
                  </a:lnTo>
                  <a:lnTo>
                    <a:pt x="148374" y="50622"/>
                  </a:lnTo>
                  <a:lnTo>
                    <a:pt x="190957" y="69392"/>
                  </a:lnTo>
                  <a:lnTo>
                    <a:pt x="196227" y="54190"/>
                  </a:lnTo>
                  <a:lnTo>
                    <a:pt x="174599" y="44805"/>
                  </a:lnTo>
                  <a:lnTo>
                    <a:pt x="203885" y="38976"/>
                  </a:lnTo>
                  <a:lnTo>
                    <a:pt x="233514" y="38303"/>
                  </a:lnTo>
                  <a:lnTo>
                    <a:pt x="262813" y="42773"/>
                  </a:lnTo>
                  <a:lnTo>
                    <a:pt x="291096" y="52311"/>
                  </a:lnTo>
                  <a:lnTo>
                    <a:pt x="296367" y="37757"/>
                  </a:lnTo>
                  <a:close/>
                </a:path>
                <a:path w="444500" h="485139">
                  <a:moveTo>
                    <a:pt x="444080" y="180340"/>
                  </a:moveTo>
                  <a:lnTo>
                    <a:pt x="440804" y="153670"/>
                  </a:lnTo>
                  <a:lnTo>
                    <a:pt x="430720" y="132499"/>
                  </a:lnTo>
                  <a:lnTo>
                    <a:pt x="430720" y="180340"/>
                  </a:lnTo>
                  <a:lnTo>
                    <a:pt x="430250" y="257810"/>
                  </a:lnTo>
                  <a:lnTo>
                    <a:pt x="428840" y="266700"/>
                  </a:lnTo>
                  <a:lnTo>
                    <a:pt x="424319" y="274320"/>
                  </a:lnTo>
                  <a:lnTo>
                    <a:pt x="417385" y="279400"/>
                  </a:lnTo>
                  <a:lnTo>
                    <a:pt x="408724" y="281940"/>
                  </a:lnTo>
                  <a:lnTo>
                    <a:pt x="408724" y="163830"/>
                  </a:lnTo>
                  <a:lnTo>
                    <a:pt x="394335" y="163830"/>
                  </a:lnTo>
                  <a:lnTo>
                    <a:pt x="394449" y="455930"/>
                  </a:lnTo>
                  <a:lnTo>
                    <a:pt x="394982" y="462280"/>
                  </a:lnTo>
                  <a:lnTo>
                    <a:pt x="389077" y="468630"/>
                  </a:lnTo>
                  <a:lnTo>
                    <a:pt x="373240" y="469900"/>
                  </a:lnTo>
                  <a:lnTo>
                    <a:pt x="366306" y="464820"/>
                  </a:lnTo>
                  <a:lnTo>
                    <a:pt x="365594" y="455930"/>
                  </a:lnTo>
                  <a:lnTo>
                    <a:pt x="365658" y="454660"/>
                  </a:lnTo>
                  <a:lnTo>
                    <a:pt x="365658" y="341630"/>
                  </a:lnTo>
                  <a:lnTo>
                    <a:pt x="365658" y="336550"/>
                  </a:lnTo>
                  <a:lnTo>
                    <a:pt x="365658" y="321310"/>
                  </a:lnTo>
                  <a:lnTo>
                    <a:pt x="365658" y="313690"/>
                  </a:lnTo>
                  <a:lnTo>
                    <a:pt x="371944" y="297180"/>
                  </a:lnTo>
                  <a:lnTo>
                    <a:pt x="376453" y="279400"/>
                  </a:lnTo>
                  <a:lnTo>
                    <a:pt x="379158" y="260350"/>
                  </a:lnTo>
                  <a:lnTo>
                    <a:pt x="379666" y="250190"/>
                  </a:lnTo>
                  <a:lnTo>
                    <a:pt x="380047" y="242570"/>
                  </a:lnTo>
                  <a:lnTo>
                    <a:pt x="379336" y="234950"/>
                  </a:lnTo>
                  <a:lnTo>
                    <a:pt x="376732" y="207010"/>
                  </a:lnTo>
                  <a:lnTo>
                    <a:pt x="366623" y="172720"/>
                  </a:lnTo>
                  <a:lnTo>
                    <a:pt x="364998" y="169735"/>
                  </a:lnTo>
                  <a:lnTo>
                    <a:pt x="364998" y="234950"/>
                  </a:lnTo>
                  <a:lnTo>
                    <a:pt x="352209" y="234950"/>
                  </a:lnTo>
                  <a:lnTo>
                    <a:pt x="352209" y="462280"/>
                  </a:lnTo>
                  <a:lnTo>
                    <a:pt x="345782" y="469900"/>
                  </a:lnTo>
                  <a:lnTo>
                    <a:pt x="328714" y="469900"/>
                  </a:lnTo>
                  <a:lnTo>
                    <a:pt x="322313" y="462280"/>
                  </a:lnTo>
                  <a:lnTo>
                    <a:pt x="322630" y="455930"/>
                  </a:lnTo>
                  <a:lnTo>
                    <a:pt x="322694" y="387350"/>
                  </a:lnTo>
                  <a:lnTo>
                    <a:pt x="322694" y="375920"/>
                  </a:lnTo>
                  <a:lnTo>
                    <a:pt x="330809" y="368300"/>
                  </a:lnTo>
                  <a:lnTo>
                    <a:pt x="338391" y="359410"/>
                  </a:lnTo>
                  <a:lnTo>
                    <a:pt x="345414" y="350520"/>
                  </a:lnTo>
                  <a:lnTo>
                    <a:pt x="351840" y="341630"/>
                  </a:lnTo>
                  <a:lnTo>
                    <a:pt x="351904" y="455930"/>
                  </a:lnTo>
                  <a:lnTo>
                    <a:pt x="352209" y="462280"/>
                  </a:lnTo>
                  <a:lnTo>
                    <a:pt x="352209" y="234950"/>
                  </a:lnTo>
                  <a:lnTo>
                    <a:pt x="336321" y="234950"/>
                  </a:lnTo>
                  <a:lnTo>
                    <a:pt x="336321" y="336550"/>
                  </a:lnTo>
                  <a:lnTo>
                    <a:pt x="318795" y="358140"/>
                  </a:lnTo>
                  <a:lnTo>
                    <a:pt x="297624" y="375920"/>
                  </a:lnTo>
                  <a:lnTo>
                    <a:pt x="273469" y="388620"/>
                  </a:lnTo>
                  <a:lnTo>
                    <a:pt x="247002" y="397510"/>
                  </a:lnTo>
                  <a:lnTo>
                    <a:pt x="259626" y="383540"/>
                  </a:lnTo>
                  <a:lnTo>
                    <a:pt x="270878" y="368300"/>
                  </a:lnTo>
                  <a:lnTo>
                    <a:pt x="280670" y="353060"/>
                  </a:lnTo>
                  <a:lnTo>
                    <a:pt x="288937" y="336550"/>
                  </a:lnTo>
                  <a:lnTo>
                    <a:pt x="336321" y="336550"/>
                  </a:lnTo>
                  <a:lnTo>
                    <a:pt x="336321" y="234950"/>
                  </a:lnTo>
                  <a:lnTo>
                    <a:pt x="308114" y="234950"/>
                  </a:lnTo>
                  <a:lnTo>
                    <a:pt x="307035" y="217170"/>
                  </a:lnTo>
                  <a:lnTo>
                    <a:pt x="304558" y="199390"/>
                  </a:lnTo>
                  <a:lnTo>
                    <a:pt x="300672" y="181610"/>
                  </a:lnTo>
                  <a:lnTo>
                    <a:pt x="295427" y="163830"/>
                  </a:lnTo>
                  <a:lnTo>
                    <a:pt x="346202" y="163830"/>
                  </a:lnTo>
                  <a:lnTo>
                    <a:pt x="353796" y="180340"/>
                  </a:lnTo>
                  <a:lnTo>
                    <a:pt x="359486" y="198120"/>
                  </a:lnTo>
                  <a:lnTo>
                    <a:pt x="363245" y="215900"/>
                  </a:lnTo>
                  <a:lnTo>
                    <a:pt x="364998" y="234950"/>
                  </a:lnTo>
                  <a:lnTo>
                    <a:pt x="364998" y="169735"/>
                  </a:lnTo>
                  <a:lnTo>
                    <a:pt x="361797" y="163830"/>
                  </a:lnTo>
                  <a:lnTo>
                    <a:pt x="353542" y="148590"/>
                  </a:lnTo>
                  <a:lnTo>
                    <a:pt x="350100" y="142240"/>
                  </a:lnTo>
                  <a:lnTo>
                    <a:pt x="327583" y="114300"/>
                  </a:lnTo>
                  <a:lnTo>
                    <a:pt x="335216" y="111760"/>
                  </a:lnTo>
                  <a:lnTo>
                    <a:pt x="343471" y="109220"/>
                  </a:lnTo>
                  <a:lnTo>
                    <a:pt x="366128" y="109220"/>
                  </a:lnTo>
                  <a:lnTo>
                    <a:pt x="391261" y="114300"/>
                  </a:lnTo>
                  <a:lnTo>
                    <a:pt x="411797" y="129540"/>
                  </a:lnTo>
                  <a:lnTo>
                    <a:pt x="425640" y="152400"/>
                  </a:lnTo>
                  <a:lnTo>
                    <a:pt x="430720" y="180340"/>
                  </a:lnTo>
                  <a:lnTo>
                    <a:pt x="430720" y="132499"/>
                  </a:lnTo>
                  <a:lnTo>
                    <a:pt x="398653" y="102870"/>
                  </a:lnTo>
                  <a:lnTo>
                    <a:pt x="389445" y="97790"/>
                  </a:lnTo>
                  <a:lnTo>
                    <a:pt x="393001" y="93980"/>
                  </a:lnTo>
                  <a:lnTo>
                    <a:pt x="397751" y="88900"/>
                  </a:lnTo>
                  <a:lnTo>
                    <a:pt x="403847" y="77470"/>
                  </a:lnTo>
                  <a:lnTo>
                    <a:pt x="407606" y="66040"/>
                  </a:lnTo>
                  <a:lnTo>
                    <a:pt x="408813" y="54610"/>
                  </a:lnTo>
                  <a:lnTo>
                    <a:pt x="406565" y="34290"/>
                  </a:lnTo>
                  <a:lnTo>
                    <a:pt x="397192" y="17780"/>
                  </a:lnTo>
                  <a:lnTo>
                    <a:pt x="394589" y="15595"/>
                  </a:lnTo>
                  <a:lnTo>
                    <a:pt x="394589" y="52070"/>
                  </a:lnTo>
                  <a:lnTo>
                    <a:pt x="392950" y="68580"/>
                  </a:lnTo>
                  <a:lnTo>
                    <a:pt x="386448" y="81280"/>
                  </a:lnTo>
                  <a:lnTo>
                    <a:pt x="375843" y="88900"/>
                  </a:lnTo>
                  <a:lnTo>
                    <a:pt x="362191" y="93980"/>
                  </a:lnTo>
                  <a:lnTo>
                    <a:pt x="347954" y="92710"/>
                  </a:lnTo>
                  <a:lnTo>
                    <a:pt x="335788" y="86360"/>
                  </a:lnTo>
                  <a:lnTo>
                    <a:pt x="326936" y="74930"/>
                  </a:lnTo>
                  <a:lnTo>
                    <a:pt x="322694" y="62230"/>
                  </a:lnTo>
                  <a:lnTo>
                    <a:pt x="322440" y="59690"/>
                  </a:lnTo>
                  <a:lnTo>
                    <a:pt x="322440" y="57150"/>
                  </a:lnTo>
                  <a:lnTo>
                    <a:pt x="324078" y="40640"/>
                  </a:lnTo>
                  <a:lnTo>
                    <a:pt x="330581" y="27940"/>
                  </a:lnTo>
                  <a:lnTo>
                    <a:pt x="341185" y="19050"/>
                  </a:lnTo>
                  <a:lnTo>
                    <a:pt x="354838" y="15240"/>
                  </a:lnTo>
                  <a:lnTo>
                    <a:pt x="369074" y="16510"/>
                  </a:lnTo>
                  <a:lnTo>
                    <a:pt x="394335" y="46990"/>
                  </a:lnTo>
                  <a:lnTo>
                    <a:pt x="394589" y="52070"/>
                  </a:lnTo>
                  <a:lnTo>
                    <a:pt x="394589" y="15595"/>
                  </a:lnTo>
                  <a:lnTo>
                    <a:pt x="394182" y="15240"/>
                  </a:lnTo>
                  <a:lnTo>
                    <a:pt x="382155" y="5080"/>
                  </a:lnTo>
                  <a:lnTo>
                    <a:pt x="362953" y="0"/>
                  </a:lnTo>
                  <a:lnTo>
                    <a:pt x="343077" y="2540"/>
                  </a:lnTo>
                  <a:lnTo>
                    <a:pt x="308394" y="45720"/>
                  </a:lnTo>
                  <a:lnTo>
                    <a:pt x="308152" y="52070"/>
                  </a:lnTo>
                  <a:lnTo>
                    <a:pt x="309587" y="66040"/>
                  </a:lnTo>
                  <a:lnTo>
                    <a:pt x="313347" y="78740"/>
                  </a:lnTo>
                  <a:lnTo>
                    <a:pt x="319493" y="88900"/>
                  </a:lnTo>
                  <a:lnTo>
                    <a:pt x="327863" y="97790"/>
                  </a:lnTo>
                  <a:lnTo>
                    <a:pt x="323532" y="99060"/>
                  </a:lnTo>
                  <a:lnTo>
                    <a:pt x="319354" y="101600"/>
                  </a:lnTo>
                  <a:lnTo>
                    <a:pt x="315353" y="102870"/>
                  </a:lnTo>
                  <a:lnTo>
                    <a:pt x="293827" y="91135"/>
                  </a:lnTo>
                  <a:lnTo>
                    <a:pt x="293827" y="250190"/>
                  </a:lnTo>
                  <a:lnTo>
                    <a:pt x="292658" y="267970"/>
                  </a:lnTo>
                  <a:lnTo>
                    <a:pt x="289979" y="285750"/>
                  </a:lnTo>
                  <a:lnTo>
                    <a:pt x="285788" y="303530"/>
                  </a:lnTo>
                  <a:lnTo>
                    <a:pt x="280098" y="321310"/>
                  </a:lnTo>
                  <a:lnTo>
                    <a:pt x="196786" y="321310"/>
                  </a:lnTo>
                  <a:lnTo>
                    <a:pt x="196786" y="397510"/>
                  </a:lnTo>
                  <a:lnTo>
                    <a:pt x="170319" y="388620"/>
                  </a:lnTo>
                  <a:lnTo>
                    <a:pt x="167906" y="387350"/>
                  </a:lnTo>
                  <a:lnTo>
                    <a:pt x="146177" y="375920"/>
                  </a:lnTo>
                  <a:lnTo>
                    <a:pt x="125006" y="358140"/>
                  </a:lnTo>
                  <a:lnTo>
                    <a:pt x="122491" y="355053"/>
                  </a:lnTo>
                  <a:lnTo>
                    <a:pt x="122491" y="462280"/>
                  </a:lnTo>
                  <a:lnTo>
                    <a:pt x="116598" y="468630"/>
                  </a:lnTo>
                  <a:lnTo>
                    <a:pt x="100761" y="469900"/>
                  </a:lnTo>
                  <a:lnTo>
                    <a:pt x="93814" y="464820"/>
                  </a:lnTo>
                  <a:lnTo>
                    <a:pt x="93116" y="455930"/>
                  </a:lnTo>
                  <a:lnTo>
                    <a:pt x="93179" y="454660"/>
                  </a:lnTo>
                  <a:lnTo>
                    <a:pt x="93179" y="341630"/>
                  </a:lnTo>
                  <a:lnTo>
                    <a:pt x="99491" y="350520"/>
                  </a:lnTo>
                  <a:lnTo>
                    <a:pt x="106400" y="359410"/>
                  </a:lnTo>
                  <a:lnTo>
                    <a:pt x="113855" y="368300"/>
                  </a:lnTo>
                  <a:lnTo>
                    <a:pt x="121856" y="375920"/>
                  </a:lnTo>
                  <a:lnTo>
                    <a:pt x="121958" y="455930"/>
                  </a:lnTo>
                  <a:lnTo>
                    <a:pt x="122491" y="462280"/>
                  </a:lnTo>
                  <a:lnTo>
                    <a:pt x="122491" y="355053"/>
                  </a:lnTo>
                  <a:lnTo>
                    <a:pt x="111594" y="341630"/>
                  </a:lnTo>
                  <a:lnTo>
                    <a:pt x="107467" y="336550"/>
                  </a:lnTo>
                  <a:lnTo>
                    <a:pt x="154851" y="336550"/>
                  </a:lnTo>
                  <a:lnTo>
                    <a:pt x="163118" y="353060"/>
                  </a:lnTo>
                  <a:lnTo>
                    <a:pt x="172923" y="368300"/>
                  </a:lnTo>
                  <a:lnTo>
                    <a:pt x="184162" y="383540"/>
                  </a:lnTo>
                  <a:lnTo>
                    <a:pt x="196786" y="397510"/>
                  </a:lnTo>
                  <a:lnTo>
                    <a:pt x="196786" y="321310"/>
                  </a:lnTo>
                  <a:lnTo>
                    <a:pt x="164452" y="321310"/>
                  </a:lnTo>
                  <a:lnTo>
                    <a:pt x="158762" y="303530"/>
                  </a:lnTo>
                  <a:lnTo>
                    <a:pt x="154571" y="285750"/>
                  </a:lnTo>
                  <a:lnTo>
                    <a:pt x="151879" y="267970"/>
                  </a:lnTo>
                  <a:lnTo>
                    <a:pt x="150723" y="250190"/>
                  </a:lnTo>
                  <a:lnTo>
                    <a:pt x="293827" y="250190"/>
                  </a:lnTo>
                  <a:lnTo>
                    <a:pt x="293827" y="91135"/>
                  </a:lnTo>
                  <a:lnTo>
                    <a:pt x="293547" y="90982"/>
                  </a:lnTo>
                  <a:lnTo>
                    <a:pt x="293547" y="234950"/>
                  </a:lnTo>
                  <a:lnTo>
                    <a:pt x="150431" y="234950"/>
                  </a:lnTo>
                  <a:lnTo>
                    <a:pt x="151599" y="217170"/>
                  </a:lnTo>
                  <a:lnTo>
                    <a:pt x="154292" y="199390"/>
                  </a:lnTo>
                  <a:lnTo>
                    <a:pt x="158483" y="181610"/>
                  </a:lnTo>
                  <a:lnTo>
                    <a:pt x="164160" y="163830"/>
                  </a:lnTo>
                  <a:lnTo>
                    <a:pt x="279819" y="163830"/>
                  </a:lnTo>
                  <a:lnTo>
                    <a:pt x="285496" y="181610"/>
                  </a:lnTo>
                  <a:lnTo>
                    <a:pt x="289699" y="199390"/>
                  </a:lnTo>
                  <a:lnTo>
                    <a:pt x="292379" y="217170"/>
                  </a:lnTo>
                  <a:lnTo>
                    <a:pt x="293547" y="234950"/>
                  </a:lnTo>
                  <a:lnTo>
                    <a:pt x="293547" y="90982"/>
                  </a:lnTo>
                  <a:lnTo>
                    <a:pt x="287401" y="87630"/>
                  </a:lnTo>
                  <a:lnTo>
                    <a:pt x="272859" y="79705"/>
                  </a:lnTo>
                  <a:lnTo>
                    <a:pt x="272859" y="148590"/>
                  </a:lnTo>
                  <a:lnTo>
                    <a:pt x="171119" y="148590"/>
                  </a:lnTo>
                  <a:lnTo>
                    <a:pt x="180924" y="130810"/>
                  </a:lnTo>
                  <a:lnTo>
                    <a:pt x="192773" y="114300"/>
                  </a:lnTo>
                  <a:lnTo>
                    <a:pt x="197764" y="109220"/>
                  </a:lnTo>
                  <a:lnTo>
                    <a:pt x="204012" y="102870"/>
                  </a:lnTo>
                  <a:lnTo>
                    <a:pt x="206502" y="100330"/>
                  </a:lnTo>
                  <a:lnTo>
                    <a:pt x="221996" y="87630"/>
                  </a:lnTo>
                  <a:lnTo>
                    <a:pt x="237464" y="100330"/>
                  </a:lnTo>
                  <a:lnTo>
                    <a:pt x="251193" y="114300"/>
                  </a:lnTo>
                  <a:lnTo>
                    <a:pt x="263029" y="130810"/>
                  </a:lnTo>
                  <a:lnTo>
                    <a:pt x="272859" y="148590"/>
                  </a:lnTo>
                  <a:lnTo>
                    <a:pt x="272859" y="79705"/>
                  </a:lnTo>
                  <a:lnTo>
                    <a:pt x="271094" y="78740"/>
                  </a:lnTo>
                  <a:lnTo>
                    <a:pt x="222364" y="69850"/>
                  </a:lnTo>
                  <a:lnTo>
                    <a:pt x="173634" y="78740"/>
                  </a:lnTo>
                  <a:lnTo>
                    <a:pt x="148742" y="92316"/>
                  </a:lnTo>
                  <a:lnTo>
                    <a:pt x="148742" y="163830"/>
                  </a:lnTo>
                  <a:lnTo>
                    <a:pt x="143510" y="181610"/>
                  </a:lnTo>
                  <a:lnTo>
                    <a:pt x="139661" y="199390"/>
                  </a:lnTo>
                  <a:lnTo>
                    <a:pt x="137198" y="217170"/>
                  </a:lnTo>
                  <a:lnTo>
                    <a:pt x="136144" y="234950"/>
                  </a:lnTo>
                  <a:lnTo>
                    <a:pt x="79171" y="234950"/>
                  </a:lnTo>
                  <a:lnTo>
                    <a:pt x="80924" y="215900"/>
                  </a:lnTo>
                  <a:lnTo>
                    <a:pt x="84683" y="198120"/>
                  </a:lnTo>
                  <a:lnTo>
                    <a:pt x="90373" y="180340"/>
                  </a:lnTo>
                  <a:lnTo>
                    <a:pt x="97967" y="163830"/>
                  </a:lnTo>
                  <a:lnTo>
                    <a:pt x="148742" y="163830"/>
                  </a:lnTo>
                  <a:lnTo>
                    <a:pt x="148742" y="92316"/>
                  </a:lnTo>
                  <a:lnTo>
                    <a:pt x="129374" y="102870"/>
                  </a:lnTo>
                  <a:lnTo>
                    <a:pt x="125374" y="101600"/>
                  </a:lnTo>
                  <a:lnTo>
                    <a:pt x="121196" y="99060"/>
                  </a:lnTo>
                  <a:lnTo>
                    <a:pt x="116865" y="97790"/>
                  </a:lnTo>
                  <a:lnTo>
                    <a:pt x="136334" y="54610"/>
                  </a:lnTo>
                  <a:lnTo>
                    <a:pt x="133083" y="34290"/>
                  </a:lnTo>
                  <a:lnTo>
                    <a:pt x="122567" y="16510"/>
                  </a:lnTo>
                  <a:lnTo>
                    <a:pt x="121856" y="16014"/>
                  </a:lnTo>
                  <a:lnTo>
                    <a:pt x="121856" y="54610"/>
                  </a:lnTo>
                  <a:lnTo>
                    <a:pt x="119570" y="68580"/>
                  </a:lnTo>
                  <a:lnTo>
                    <a:pt x="116776" y="73317"/>
                  </a:lnTo>
                  <a:lnTo>
                    <a:pt x="116776" y="114300"/>
                  </a:lnTo>
                  <a:lnTo>
                    <a:pt x="94195" y="142240"/>
                  </a:lnTo>
                  <a:lnTo>
                    <a:pt x="77660" y="173990"/>
                  </a:lnTo>
                  <a:lnTo>
                    <a:pt x="67576" y="207010"/>
                  </a:lnTo>
                  <a:lnTo>
                    <a:pt x="64312" y="242570"/>
                  </a:lnTo>
                  <a:lnTo>
                    <a:pt x="65341" y="261620"/>
                  </a:lnTo>
                  <a:lnTo>
                    <a:pt x="68173" y="279400"/>
                  </a:lnTo>
                  <a:lnTo>
                    <a:pt x="72796" y="297180"/>
                  </a:lnTo>
                  <a:lnTo>
                    <a:pt x="79171" y="313690"/>
                  </a:lnTo>
                  <a:lnTo>
                    <a:pt x="79222" y="455930"/>
                  </a:lnTo>
                  <a:lnTo>
                    <a:pt x="79540" y="462280"/>
                  </a:lnTo>
                  <a:lnTo>
                    <a:pt x="73113" y="469900"/>
                  </a:lnTo>
                  <a:lnTo>
                    <a:pt x="56222" y="469900"/>
                  </a:lnTo>
                  <a:lnTo>
                    <a:pt x="49834" y="462280"/>
                  </a:lnTo>
                  <a:lnTo>
                    <a:pt x="50139" y="455930"/>
                  </a:lnTo>
                  <a:lnTo>
                    <a:pt x="50203" y="281940"/>
                  </a:lnTo>
                  <a:lnTo>
                    <a:pt x="50203" y="163830"/>
                  </a:lnTo>
                  <a:lnTo>
                    <a:pt x="35814" y="163830"/>
                  </a:lnTo>
                  <a:lnTo>
                    <a:pt x="35826" y="281940"/>
                  </a:lnTo>
                  <a:lnTo>
                    <a:pt x="27152" y="279400"/>
                  </a:lnTo>
                  <a:lnTo>
                    <a:pt x="20218" y="274320"/>
                  </a:lnTo>
                  <a:lnTo>
                    <a:pt x="15709" y="266700"/>
                  </a:lnTo>
                  <a:lnTo>
                    <a:pt x="14287" y="257810"/>
                  </a:lnTo>
                  <a:lnTo>
                    <a:pt x="14287" y="180340"/>
                  </a:lnTo>
                  <a:lnTo>
                    <a:pt x="19367" y="152400"/>
                  </a:lnTo>
                  <a:lnTo>
                    <a:pt x="33223" y="130810"/>
                  </a:lnTo>
                  <a:lnTo>
                    <a:pt x="53759" y="115570"/>
                  </a:lnTo>
                  <a:lnTo>
                    <a:pt x="78879" y="109220"/>
                  </a:lnTo>
                  <a:lnTo>
                    <a:pt x="101282" y="109220"/>
                  </a:lnTo>
                  <a:lnTo>
                    <a:pt x="109321" y="111760"/>
                  </a:lnTo>
                  <a:lnTo>
                    <a:pt x="116776" y="114300"/>
                  </a:lnTo>
                  <a:lnTo>
                    <a:pt x="116776" y="73317"/>
                  </a:lnTo>
                  <a:lnTo>
                    <a:pt x="112077" y="81280"/>
                  </a:lnTo>
                  <a:lnTo>
                    <a:pt x="100507" y="90170"/>
                  </a:lnTo>
                  <a:lnTo>
                    <a:pt x="86029" y="93980"/>
                  </a:lnTo>
                  <a:lnTo>
                    <a:pt x="71551" y="90170"/>
                  </a:lnTo>
                  <a:lnTo>
                    <a:pt x="59982" y="81280"/>
                  </a:lnTo>
                  <a:lnTo>
                    <a:pt x="52489" y="68580"/>
                  </a:lnTo>
                  <a:lnTo>
                    <a:pt x="50203" y="54610"/>
                  </a:lnTo>
                  <a:lnTo>
                    <a:pt x="52489" y="39370"/>
                  </a:lnTo>
                  <a:lnTo>
                    <a:pt x="59982" y="27940"/>
                  </a:lnTo>
                  <a:lnTo>
                    <a:pt x="71551" y="19050"/>
                  </a:lnTo>
                  <a:lnTo>
                    <a:pt x="86029" y="15240"/>
                  </a:lnTo>
                  <a:lnTo>
                    <a:pt x="100507" y="19050"/>
                  </a:lnTo>
                  <a:lnTo>
                    <a:pt x="112077" y="27940"/>
                  </a:lnTo>
                  <a:lnTo>
                    <a:pt x="119570" y="39370"/>
                  </a:lnTo>
                  <a:lnTo>
                    <a:pt x="121856" y="54610"/>
                  </a:lnTo>
                  <a:lnTo>
                    <a:pt x="121856" y="16014"/>
                  </a:lnTo>
                  <a:lnTo>
                    <a:pt x="120764" y="15240"/>
                  </a:lnTo>
                  <a:lnTo>
                    <a:pt x="106375" y="5080"/>
                  </a:lnTo>
                  <a:lnTo>
                    <a:pt x="86118" y="0"/>
                  </a:lnTo>
                  <a:lnTo>
                    <a:pt x="65874" y="5080"/>
                  </a:lnTo>
                  <a:lnTo>
                    <a:pt x="49682" y="16510"/>
                  </a:lnTo>
                  <a:lnTo>
                    <a:pt x="39166" y="34290"/>
                  </a:lnTo>
                  <a:lnTo>
                    <a:pt x="35915" y="54610"/>
                  </a:lnTo>
                  <a:lnTo>
                    <a:pt x="37134" y="66040"/>
                  </a:lnTo>
                  <a:lnTo>
                    <a:pt x="40881" y="77470"/>
                  </a:lnTo>
                  <a:lnTo>
                    <a:pt x="46990" y="88900"/>
                  </a:lnTo>
                  <a:lnTo>
                    <a:pt x="55283" y="97790"/>
                  </a:lnTo>
                  <a:lnTo>
                    <a:pt x="32080" y="110490"/>
                  </a:lnTo>
                  <a:lnTo>
                    <a:pt x="14427" y="129540"/>
                  </a:lnTo>
                  <a:lnTo>
                    <a:pt x="3378" y="153670"/>
                  </a:lnTo>
                  <a:lnTo>
                    <a:pt x="0" y="180340"/>
                  </a:lnTo>
                  <a:lnTo>
                    <a:pt x="0" y="259080"/>
                  </a:lnTo>
                  <a:lnTo>
                    <a:pt x="2273" y="273050"/>
                  </a:lnTo>
                  <a:lnTo>
                    <a:pt x="9766" y="285750"/>
                  </a:lnTo>
                  <a:lnTo>
                    <a:pt x="21336" y="294640"/>
                  </a:lnTo>
                  <a:lnTo>
                    <a:pt x="35826" y="298450"/>
                  </a:lnTo>
                  <a:lnTo>
                    <a:pt x="35826" y="454660"/>
                  </a:lnTo>
                  <a:lnTo>
                    <a:pt x="37655" y="466090"/>
                  </a:lnTo>
                  <a:lnTo>
                    <a:pt x="43649" y="476250"/>
                  </a:lnTo>
                  <a:lnTo>
                    <a:pt x="52908" y="482600"/>
                  </a:lnTo>
                  <a:lnTo>
                    <a:pt x="64503" y="485140"/>
                  </a:lnTo>
                  <a:lnTo>
                    <a:pt x="72974" y="485140"/>
                  </a:lnTo>
                  <a:lnTo>
                    <a:pt x="80911" y="481330"/>
                  </a:lnTo>
                  <a:lnTo>
                    <a:pt x="86029" y="474980"/>
                  </a:lnTo>
                  <a:lnTo>
                    <a:pt x="91109" y="481330"/>
                  </a:lnTo>
                  <a:lnTo>
                    <a:pt x="98971" y="485140"/>
                  </a:lnTo>
                  <a:lnTo>
                    <a:pt x="107378" y="485140"/>
                  </a:lnTo>
                  <a:lnTo>
                    <a:pt x="118960" y="482600"/>
                  </a:lnTo>
                  <a:lnTo>
                    <a:pt x="128219" y="476250"/>
                  </a:lnTo>
                  <a:lnTo>
                    <a:pt x="128968" y="474980"/>
                  </a:lnTo>
                  <a:lnTo>
                    <a:pt x="131965" y="469900"/>
                  </a:lnTo>
                  <a:lnTo>
                    <a:pt x="134213" y="466090"/>
                  </a:lnTo>
                  <a:lnTo>
                    <a:pt x="136055" y="454660"/>
                  </a:lnTo>
                  <a:lnTo>
                    <a:pt x="136055" y="387350"/>
                  </a:lnTo>
                  <a:lnTo>
                    <a:pt x="177355" y="407670"/>
                  </a:lnTo>
                  <a:lnTo>
                    <a:pt x="222084" y="415290"/>
                  </a:lnTo>
                  <a:lnTo>
                    <a:pt x="266814" y="407670"/>
                  </a:lnTo>
                  <a:lnTo>
                    <a:pt x="287464" y="397510"/>
                  </a:lnTo>
                  <a:lnTo>
                    <a:pt x="308114" y="387350"/>
                  </a:lnTo>
                  <a:lnTo>
                    <a:pt x="308114" y="454660"/>
                  </a:lnTo>
                  <a:lnTo>
                    <a:pt x="309956" y="466090"/>
                  </a:lnTo>
                  <a:lnTo>
                    <a:pt x="315950" y="476250"/>
                  </a:lnTo>
                  <a:lnTo>
                    <a:pt x="325208" y="482600"/>
                  </a:lnTo>
                  <a:lnTo>
                    <a:pt x="336791" y="485140"/>
                  </a:lnTo>
                  <a:lnTo>
                    <a:pt x="345262" y="485140"/>
                  </a:lnTo>
                  <a:lnTo>
                    <a:pt x="353199" y="481330"/>
                  </a:lnTo>
                  <a:lnTo>
                    <a:pt x="358330" y="474980"/>
                  </a:lnTo>
                  <a:lnTo>
                    <a:pt x="363499" y="481330"/>
                  </a:lnTo>
                  <a:lnTo>
                    <a:pt x="371513" y="485140"/>
                  </a:lnTo>
                  <a:lnTo>
                    <a:pt x="380047" y="485140"/>
                  </a:lnTo>
                  <a:lnTo>
                    <a:pt x="391490" y="482600"/>
                  </a:lnTo>
                  <a:lnTo>
                    <a:pt x="400583" y="476250"/>
                  </a:lnTo>
                  <a:lnTo>
                    <a:pt x="401320" y="474980"/>
                  </a:lnTo>
                  <a:lnTo>
                    <a:pt x="404266" y="469900"/>
                  </a:lnTo>
                  <a:lnTo>
                    <a:pt x="406476" y="466090"/>
                  </a:lnTo>
                  <a:lnTo>
                    <a:pt x="408254" y="454660"/>
                  </a:lnTo>
                  <a:lnTo>
                    <a:pt x="408254" y="297180"/>
                  </a:lnTo>
                  <a:lnTo>
                    <a:pt x="422732" y="293370"/>
                  </a:lnTo>
                  <a:lnTo>
                    <a:pt x="434301" y="285750"/>
                  </a:lnTo>
                  <a:lnTo>
                    <a:pt x="436549" y="281940"/>
                  </a:lnTo>
                  <a:lnTo>
                    <a:pt x="441794" y="273050"/>
                  </a:lnTo>
                  <a:lnTo>
                    <a:pt x="444080" y="257810"/>
                  </a:lnTo>
                  <a:lnTo>
                    <a:pt x="444080" y="180340"/>
                  </a:lnTo>
                  <a:close/>
                </a:path>
              </a:pathLst>
            </a:custGeom>
            <a:solidFill>
              <a:srgbClr val="1A294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51" name="object 151"/>
            <p:cNvSpPr/>
            <p:nvPr/>
          </p:nvSpPr>
          <p:spPr>
            <a:xfrm>
              <a:off x="5649392" y="3851414"/>
              <a:ext cx="257810" cy="233045"/>
            </a:xfrm>
            <a:custGeom>
              <a:avLst/>
              <a:gdLst/>
              <a:ahLst/>
              <a:cxnLst/>
              <a:rect l="l" t="t" r="r" b="b"/>
              <a:pathLst>
                <a:path w="257810" h="233045">
                  <a:moveTo>
                    <a:pt x="69850" y="232841"/>
                  </a:moveTo>
                  <a:lnTo>
                    <a:pt x="64592" y="215595"/>
                  </a:lnTo>
                  <a:lnTo>
                    <a:pt x="60718" y="198018"/>
                  </a:lnTo>
                  <a:lnTo>
                    <a:pt x="58229" y="180174"/>
                  </a:lnTo>
                  <a:lnTo>
                    <a:pt x="57162" y="162179"/>
                  </a:lnTo>
                  <a:lnTo>
                    <a:pt x="0" y="162267"/>
                  </a:lnTo>
                  <a:lnTo>
                    <a:pt x="1727" y="180619"/>
                  </a:lnTo>
                  <a:lnTo>
                    <a:pt x="5473" y="198602"/>
                  </a:lnTo>
                  <a:lnTo>
                    <a:pt x="11176" y="216065"/>
                  </a:lnTo>
                  <a:lnTo>
                    <a:pt x="18796" y="232841"/>
                  </a:lnTo>
                  <a:lnTo>
                    <a:pt x="69850" y="232841"/>
                  </a:lnTo>
                  <a:close/>
                </a:path>
                <a:path w="257810" h="233045">
                  <a:moveTo>
                    <a:pt x="257530" y="60261"/>
                  </a:moveTo>
                  <a:lnTo>
                    <a:pt x="239991" y="38811"/>
                  </a:lnTo>
                  <a:lnTo>
                    <a:pt x="218821" y="21336"/>
                  </a:lnTo>
                  <a:lnTo>
                    <a:pt x="194678" y="8255"/>
                  </a:lnTo>
                  <a:lnTo>
                    <a:pt x="168211" y="0"/>
                  </a:lnTo>
                  <a:lnTo>
                    <a:pt x="180835" y="13500"/>
                  </a:lnTo>
                  <a:lnTo>
                    <a:pt x="192074" y="28117"/>
                  </a:lnTo>
                  <a:lnTo>
                    <a:pt x="201866" y="43738"/>
                  </a:lnTo>
                  <a:lnTo>
                    <a:pt x="210146" y="60261"/>
                  </a:lnTo>
                  <a:lnTo>
                    <a:pt x="257530" y="60261"/>
                  </a:lnTo>
                  <a:close/>
                </a:path>
              </a:pathLst>
            </a:custGeom>
            <a:solidFill>
              <a:srgbClr val="1FC9E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52" name="object 152"/>
            <p:cNvSpPr/>
            <p:nvPr/>
          </p:nvSpPr>
          <p:spPr>
            <a:xfrm>
              <a:off x="5678446" y="3851413"/>
              <a:ext cx="89535" cy="60325"/>
            </a:xfrm>
            <a:custGeom>
              <a:avLst/>
              <a:gdLst/>
              <a:ahLst/>
              <a:cxnLst/>
              <a:rect l="l" t="t" r="r" b="b"/>
              <a:pathLst>
                <a:path w="89535" h="60325">
                  <a:moveTo>
                    <a:pt x="89324" y="0"/>
                  </a:moveTo>
                  <a:lnTo>
                    <a:pt x="62850" y="8244"/>
                  </a:lnTo>
                  <a:lnTo>
                    <a:pt x="38703" y="21327"/>
                  </a:lnTo>
                  <a:lnTo>
                    <a:pt x="17535" y="38809"/>
                  </a:lnTo>
                  <a:lnTo>
                    <a:pt x="0" y="60251"/>
                  </a:lnTo>
                  <a:lnTo>
                    <a:pt x="47012" y="60251"/>
                  </a:lnTo>
                  <a:lnTo>
                    <a:pt x="55280" y="43729"/>
                  </a:lnTo>
                  <a:lnTo>
                    <a:pt x="65074" y="28111"/>
                  </a:lnTo>
                  <a:lnTo>
                    <a:pt x="76321" y="13500"/>
                  </a:lnTo>
                  <a:lnTo>
                    <a:pt x="88947" y="0"/>
                  </a:lnTo>
                  <a:close/>
                </a:path>
              </a:pathLst>
            </a:custGeom>
            <a:solidFill>
              <a:srgbClr val="2C70E6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53" name="object 153"/>
            <p:cNvSpPr/>
            <p:nvPr/>
          </p:nvSpPr>
          <p:spPr>
            <a:xfrm>
              <a:off x="5865650" y="4013680"/>
              <a:ext cx="69860" cy="70575"/>
            </a:xfrm>
            <a:prstGeom prst="rect">
              <a:avLst/>
            </a:prstGeom>
            <a:blipFill>
              <a:blip r:embed="rId37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  <p:sp>
          <p:nvSpPr>
            <p:cNvPr id="154" name="object 154"/>
            <p:cNvSpPr/>
            <p:nvPr/>
          </p:nvSpPr>
          <p:spPr>
            <a:xfrm>
              <a:off x="5741631" y="4099834"/>
              <a:ext cx="102235" cy="61594"/>
            </a:xfrm>
            <a:custGeom>
              <a:avLst/>
              <a:gdLst/>
              <a:ahLst/>
              <a:cxnLst/>
              <a:rect l="l" t="t" r="r" b="b"/>
              <a:pathLst>
                <a:path w="102235" h="61595">
                  <a:moveTo>
                    <a:pt x="101735" y="0"/>
                  </a:moveTo>
                  <a:lnTo>
                    <a:pt x="0" y="0"/>
                  </a:lnTo>
                  <a:lnTo>
                    <a:pt x="9804" y="17623"/>
                  </a:lnTo>
                  <a:lnTo>
                    <a:pt x="21646" y="33859"/>
                  </a:lnTo>
                  <a:lnTo>
                    <a:pt x="35381" y="48533"/>
                  </a:lnTo>
                  <a:lnTo>
                    <a:pt x="50867" y="61471"/>
                  </a:lnTo>
                  <a:lnTo>
                    <a:pt x="66336" y="48520"/>
                  </a:lnTo>
                  <a:lnTo>
                    <a:pt x="80065" y="33841"/>
                  </a:lnTo>
                  <a:lnTo>
                    <a:pt x="91913" y="17610"/>
                  </a:lnTo>
                  <a:lnTo>
                    <a:pt x="101735" y="0"/>
                  </a:lnTo>
                  <a:close/>
                </a:path>
              </a:pathLst>
            </a:custGeom>
            <a:solidFill>
              <a:srgbClr val="1030A2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55" name="object 155"/>
          <p:cNvSpPr/>
          <p:nvPr/>
        </p:nvSpPr>
        <p:spPr>
          <a:xfrm>
            <a:off x="4810962" y="3800150"/>
            <a:ext cx="425480" cy="424765"/>
          </a:xfrm>
          <a:prstGeom prst="rect">
            <a:avLst/>
          </a:prstGeom>
          <a:blipFill>
            <a:blip r:embed="rId3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grpSp>
        <p:nvGrpSpPr>
          <p:cNvPr id="156" name="object 156"/>
          <p:cNvGrpSpPr/>
          <p:nvPr/>
        </p:nvGrpSpPr>
        <p:grpSpPr>
          <a:xfrm>
            <a:off x="3871578" y="3759894"/>
            <a:ext cx="446405" cy="430530"/>
            <a:chOff x="3871578" y="3759894"/>
            <a:chExt cx="446405" cy="430530"/>
          </a:xfrm>
        </p:grpSpPr>
        <p:sp>
          <p:nvSpPr>
            <p:cNvPr id="157" name="object 157"/>
            <p:cNvSpPr/>
            <p:nvPr/>
          </p:nvSpPr>
          <p:spPr>
            <a:xfrm>
              <a:off x="3910634" y="3998505"/>
              <a:ext cx="368300" cy="191770"/>
            </a:xfrm>
            <a:custGeom>
              <a:avLst/>
              <a:gdLst/>
              <a:ahLst/>
              <a:cxnLst/>
              <a:rect l="l" t="t" r="r" b="b"/>
              <a:pathLst>
                <a:path w="368300" h="191770">
                  <a:moveTo>
                    <a:pt x="367817" y="182791"/>
                  </a:moveTo>
                  <a:lnTo>
                    <a:pt x="361950" y="136893"/>
                  </a:lnTo>
                  <a:lnTo>
                    <a:pt x="345147" y="94767"/>
                  </a:lnTo>
                  <a:lnTo>
                    <a:pt x="339382" y="86791"/>
                  </a:lnTo>
                  <a:lnTo>
                    <a:pt x="339382" y="94145"/>
                  </a:lnTo>
                  <a:lnTo>
                    <a:pt x="330352" y="81711"/>
                  </a:lnTo>
                  <a:lnTo>
                    <a:pt x="338658" y="92405"/>
                  </a:lnTo>
                  <a:lnTo>
                    <a:pt x="339382" y="94145"/>
                  </a:lnTo>
                  <a:lnTo>
                    <a:pt x="339382" y="86791"/>
                  </a:lnTo>
                  <a:lnTo>
                    <a:pt x="318922" y="58458"/>
                  </a:lnTo>
                  <a:lnTo>
                    <a:pt x="314363" y="54610"/>
                  </a:lnTo>
                  <a:lnTo>
                    <a:pt x="314363" y="61099"/>
                  </a:lnTo>
                  <a:lnTo>
                    <a:pt x="290525" y="40779"/>
                  </a:lnTo>
                  <a:lnTo>
                    <a:pt x="310553" y="56172"/>
                  </a:lnTo>
                  <a:lnTo>
                    <a:pt x="314363" y="61099"/>
                  </a:lnTo>
                  <a:lnTo>
                    <a:pt x="314363" y="54610"/>
                  </a:lnTo>
                  <a:lnTo>
                    <a:pt x="284708" y="29527"/>
                  </a:lnTo>
                  <a:lnTo>
                    <a:pt x="282270" y="28333"/>
                  </a:lnTo>
                  <a:lnTo>
                    <a:pt x="282270" y="34429"/>
                  </a:lnTo>
                  <a:lnTo>
                    <a:pt x="248691" y="17513"/>
                  </a:lnTo>
                  <a:lnTo>
                    <a:pt x="274193" y="28206"/>
                  </a:lnTo>
                  <a:lnTo>
                    <a:pt x="282270" y="34429"/>
                  </a:lnTo>
                  <a:lnTo>
                    <a:pt x="282270" y="28333"/>
                  </a:lnTo>
                  <a:lnTo>
                    <a:pt x="243941" y="9512"/>
                  </a:lnTo>
                  <a:lnTo>
                    <a:pt x="243840" y="15468"/>
                  </a:lnTo>
                  <a:lnTo>
                    <a:pt x="205244" y="6743"/>
                  </a:lnTo>
                  <a:lnTo>
                    <a:pt x="231292" y="10198"/>
                  </a:lnTo>
                  <a:lnTo>
                    <a:pt x="243840" y="15468"/>
                  </a:lnTo>
                  <a:lnTo>
                    <a:pt x="243840" y="9499"/>
                  </a:lnTo>
                  <a:lnTo>
                    <a:pt x="216636" y="3848"/>
                  </a:lnTo>
                  <a:lnTo>
                    <a:pt x="199453" y="292"/>
                  </a:lnTo>
                  <a:lnTo>
                    <a:pt x="199453" y="5969"/>
                  </a:lnTo>
                  <a:lnTo>
                    <a:pt x="155409" y="7454"/>
                  </a:lnTo>
                  <a:lnTo>
                    <a:pt x="183565" y="3848"/>
                  </a:lnTo>
                  <a:lnTo>
                    <a:pt x="199453" y="5969"/>
                  </a:lnTo>
                  <a:lnTo>
                    <a:pt x="199453" y="292"/>
                  </a:lnTo>
                  <a:lnTo>
                    <a:pt x="198094" y="0"/>
                  </a:lnTo>
                  <a:lnTo>
                    <a:pt x="151396" y="2578"/>
                  </a:lnTo>
                  <a:lnTo>
                    <a:pt x="151396" y="7975"/>
                  </a:lnTo>
                  <a:lnTo>
                    <a:pt x="112141" y="20078"/>
                  </a:lnTo>
                  <a:lnTo>
                    <a:pt x="138366" y="9639"/>
                  </a:lnTo>
                  <a:lnTo>
                    <a:pt x="151396" y="7975"/>
                  </a:lnTo>
                  <a:lnTo>
                    <a:pt x="151396" y="2578"/>
                  </a:lnTo>
                  <a:lnTo>
                    <a:pt x="148755" y="2717"/>
                  </a:lnTo>
                  <a:lnTo>
                    <a:pt x="105968" y="16929"/>
                  </a:lnTo>
                  <a:lnTo>
                    <a:pt x="105968" y="22542"/>
                  </a:lnTo>
                  <a:lnTo>
                    <a:pt x="77139" y="40513"/>
                  </a:lnTo>
                  <a:lnTo>
                    <a:pt x="97307" y="25984"/>
                  </a:lnTo>
                  <a:lnTo>
                    <a:pt x="105968" y="22542"/>
                  </a:lnTo>
                  <a:lnTo>
                    <a:pt x="105968" y="16929"/>
                  </a:lnTo>
                  <a:lnTo>
                    <a:pt x="103428" y="17767"/>
                  </a:lnTo>
                  <a:lnTo>
                    <a:pt x="65722" y="42405"/>
                  </a:lnTo>
                  <a:lnTo>
                    <a:pt x="65722" y="48729"/>
                  </a:lnTo>
                  <a:lnTo>
                    <a:pt x="51409" y="63842"/>
                  </a:lnTo>
                  <a:lnTo>
                    <a:pt x="61912" y="51473"/>
                  </a:lnTo>
                  <a:lnTo>
                    <a:pt x="65722" y="48729"/>
                  </a:lnTo>
                  <a:lnTo>
                    <a:pt x="65722" y="42405"/>
                  </a:lnTo>
                  <a:lnTo>
                    <a:pt x="32397" y="78359"/>
                  </a:lnTo>
                  <a:lnTo>
                    <a:pt x="10439" y="120700"/>
                  </a:lnTo>
                  <a:lnTo>
                    <a:pt x="76" y="168808"/>
                  </a:lnTo>
                  <a:lnTo>
                    <a:pt x="0" y="171551"/>
                  </a:lnTo>
                  <a:lnTo>
                    <a:pt x="622" y="173456"/>
                  </a:lnTo>
                  <a:lnTo>
                    <a:pt x="2120" y="175196"/>
                  </a:lnTo>
                  <a:lnTo>
                    <a:pt x="3581" y="176936"/>
                  </a:lnTo>
                  <a:lnTo>
                    <a:pt x="5676" y="178028"/>
                  </a:lnTo>
                  <a:lnTo>
                    <a:pt x="7950" y="178193"/>
                  </a:lnTo>
                  <a:lnTo>
                    <a:pt x="10172" y="178473"/>
                  </a:lnTo>
                  <a:lnTo>
                    <a:pt x="17310" y="170853"/>
                  </a:lnTo>
                  <a:lnTo>
                    <a:pt x="17437" y="169849"/>
                  </a:lnTo>
                  <a:lnTo>
                    <a:pt x="28587" y="120180"/>
                  </a:lnTo>
                  <a:lnTo>
                    <a:pt x="53543" y="77254"/>
                  </a:lnTo>
                  <a:lnTo>
                    <a:pt x="89204" y="44259"/>
                  </a:lnTo>
                  <a:lnTo>
                    <a:pt x="132321" y="23241"/>
                  </a:lnTo>
                  <a:lnTo>
                    <a:pt x="180898" y="15455"/>
                  </a:lnTo>
                  <a:lnTo>
                    <a:pt x="182181" y="15265"/>
                  </a:lnTo>
                  <a:lnTo>
                    <a:pt x="227164" y="20878"/>
                  </a:lnTo>
                  <a:lnTo>
                    <a:pt x="268122" y="37820"/>
                  </a:lnTo>
                  <a:lnTo>
                    <a:pt x="302793" y="64643"/>
                  </a:lnTo>
                  <a:lnTo>
                    <a:pt x="328561" y="98564"/>
                  </a:lnTo>
                  <a:lnTo>
                    <a:pt x="345020" y="138480"/>
                  </a:lnTo>
                  <a:lnTo>
                    <a:pt x="350583" y="182791"/>
                  </a:lnTo>
                  <a:lnTo>
                    <a:pt x="350583" y="187566"/>
                  </a:lnTo>
                  <a:lnTo>
                    <a:pt x="354444" y="191427"/>
                  </a:lnTo>
                  <a:lnTo>
                    <a:pt x="359232" y="191427"/>
                  </a:lnTo>
                  <a:lnTo>
                    <a:pt x="363816" y="191389"/>
                  </a:lnTo>
                  <a:lnTo>
                    <a:pt x="367576" y="187833"/>
                  </a:lnTo>
                  <a:lnTo>
                    <a:pt x="367665" y="186512"/>
                  </a:lnTo>
                  <a:lnTo>
                    <a:pt x="367766" y="185000"/>
                  </a:lnTo>
                  <a:lnTo>
                    <a:pt x="367817" y="182791"/>
                  </a:lnTo>
                  <a:close/>
                </a:path>
              </a:pathLst>
            </a:custGeom>
            <a:solidFill>
              <a:srgbClr val="1A294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58" name="object 158"/>
            <p:cNvSpPr/>
            <p:nvPr/>
          </p:nvSpPr>
          <p:spPr>
            <a:xfrm>
              <a:off x="3871578" y="4108938"/>
              <a:ext cx="109633" cy="75737"/>
            </a:xfrm>
            <a:prstGeom prst="rect">
              <a:avLst/>
            </a:prstGeom>
            <a:blipFill>
              <a:blip r:embed="rId39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  <p:sp>
          <p:nvSpPr>
            <p:cNvPr id="159" name="object 159"/>
            <p:cNvSpPr/>
            <p:nvPr/>
          </p:nvSpPr>
          <p:spPr>
            <a:xfrm>
              <a:off x="4142162" y="3781401"/>
              <a:ext cx="175378" cy="216042"/>
            </a:xfrm>
            <a:prstGeom prst="rect">
              <a:avLst/>
            </a:prstGeom>
            <a:blipFill>
              <a:blip r:embed="rId40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  <p:sp>
          <p:nvSpPr>
            <p:cNvPr id="160" name="object 160"/>
            <p:cNvSpPr/>
            <p:nvPr/>
          </p:nvSpPr>
          <p:spPr>
            <a:xfrm>
              <a:off x="4221162" y="3759898"/>
              <a:ext cx="17780" cy="269240"/>
            </a:xfrm>
            <a:custGeom>
              <a:avLst/>
              <a:gdLst/>
              <a:ahLst/>
              <a:cxnLst/>
              <a:rect l="l" t="t" r="r" b="b"/>
              <a:pathLst>
                <a:path w="17779" h="269239">
                  <a:moveTo>
                    <a:pt x="17386" y="8280"/>
                  </a:moveTo>
                  <a:lnTo>
                    <a:pt x="16979" y="4330"/>
                  </a:lnTo>
                  <a:lnTo>
                    <a:pt x="16954" y="4178"/>
                  </a:lnTo>
                  <a:lnTo>
                    <a:pt x="13703" y="927"/>
                  </a:lnTo>
                  <a:lnTo>
                    <a:pt x="4787" y="0"/>
                  </a:lnTo>
                  <a:lnTo>
                    <a:pt x="495" y="3479"/>
                  </a:lnTo>
                  <a:lnTo>
                    <a:pt x="0" y="8280"/>
                  </a:lnTo>
                  <a:lnTo>
                    <a:pt x="38" y="264998"/>
                  </a:lnTo>
                  <a:lnTo>
                    <a:pt x="3848" y="268846"/>
                  </a:lnTo>
                  <a:lnTo>
                    <a:pt x="8648" y="268897"/>
                  </a:lnTo>
                  <a:lnTo>
                    <a:pt x="13474" y="268897"/>
                  </a:lnTo>
                  <a:lnTo>
                    <a:pt x="17272" y="265112"/>
                  </a:lnTo>
                  <a:lnTo>
                    <a:pt x="17386" y="8280"/>
                  </a:lnTo>
                  <a:close/>
                </a:path>
              </a:pathLst>
            </a:custGeom>
            <a:solidFill>
              <a:srgbClr val="1A2940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61" name="object 161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10"/>
              <a:t>siesa.com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92988" y="354329"/>
            <a:ext cx="1873250" cy="39116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-5"/>
              <a:t>Banco</a:t>
            </a:r>
            <a:r>
              <a:rPr dirty="0" spc="-65"/>
              <a:t> </a:t>
            </a:r>
            <a:r>
              <a:rPr dirty="0"/>
              <a:t>íconos</a:t>
            </a:r>
          </a:p>
        </p:txBody>
      </p:sp>
      <p:grpSp>
        <p:nvGrpSpPr>
          <p:cNvPr id="3" name="object 3"/>
          <p:cNvGrpSpPr/>
          <p:nvPr/>
        </p:nvGrpSpPr>
        <p:grpSpPr>
          <a:xfrm>
            <a:off x="465465" y="1273831"/>
            <a:ext cx="459740" cy="459740"/>
            <a:chOff x="465465" y="1273831"/>
            <a:chExt cx="459740" cy="459740"/>
          </a:xfrm>
        </p:grpSpPr>
        <p:sp>
          <p:nvSpPr>
            <p:cNvPr id="4" name="object 4"/>
            <p:cNvSpPr/>
            <p:nvPr/>
          </p:nvSpPr>
          <p:spPr>
            <a:xfrm>
              <a:off x="562029" y="1305834"/>
              <a:ext cx="337820" cy="330835"/>
            </a:xfrm>
            <a:custGeom>
              <a:avLst/>
              <a:gdLst/>
              <a:ahLst/>
              <a:cxnLst/>
              <a:rect l="l" t="t" r="r" b="b"/>
              <a:pathLst>
                <a:path w="337819" h="330835">
                  <a:moveTo>
                    <a:pt x="335012" y="0"/>
                  </a:moveTo>
                  <a:lnTo>
                    <a:pt x="128344" y="4786"/>
                  </a:lnTo>
                  <a:lnTo>
                    <a:pt x="192375" y="70950"/>
                  </a:lnTo>
                  <a:lnTo>
                    <a:pt x="0" y="257524"/>
                  </a:lnTo>
                  <a:lnTo>
                    <a:pt x="73245" y="330633"/>
                  </a:lnTo>
                  <a:lnTo>
                    <a:pt x="256313" y="140211"/>
                  </a:lnTo>
                  <a:lnTo>
                    <a:pt x="337456" y="215761"/>
                  </a:lnTo>
                  <a:lnTo>
                    <a:pt x="335012" y="0"/>
                  </a:lnTo>
                  <a:close/>
                </a:path>
              </a:pathLst>
            </a:custGeom>
            <a:solidFill>
              <a:srgbClr val="1030A2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" name="object 5"/>
            <p:cNvSpPr/>
            <p:nvPr/>
          </p:nvSpPr>
          <p:spPr>
            <a:xfrm>
              <a:off x="465465" y="1469227"/>
              <a:ext cx="264795" cy="264160"/>
            </a:xfrm>
            <a:custGeom>
              <a:avLst/>
              <a:gdLst/>
              <a:ahLst/>
              <a:cxnLst/>
              <a:rect l="l" t="t" r="r" b="b"/>
              <a:pathLst>
                <a:path w="264795" h="264160">
                  <a:moveTo>
                    <a:pt x="77006" y="750"/>
                  </a:moveTo>
                  <a:lnTo>
                    <a:pt x="21719" y="0"/>
                  </a:lnTo>
                  <a:lnTo>
                    <a:pt x="0" y="21022"/>
                  </a:lnTo>
                  <a:lnTo>
                    <a:pt x="0" y="242602"/>
                  </a:lnTo>
                  <a:lnTo>
                    <a:pt x="259760" y="263781"/>
                  </a:lnTo>
                  <a:lnTo>
                    <a:pt x="264195" y="259644"/>
                  </a:lnTo>
                  <a:lnTo>
                    <a:pt x="264242" y="193917"/>
                  </a:lnTo>
                  <a:lnTo>
                    <a:pt x="259776" y="189757"/>
                  </a:lnTo>
                  <a:lnTo>
                    <a:pt x="98726" y="189858"/>
                  </a:lnTo>
                  <a:lnTo>
                    <a:pt x="90404" y="188309"/>
                  </a:lnTo>
                  <a:lnTo>
                    <a:pt x="83550" y="183861"/>
                  </a:lnTo>
                  <a:lnTo>
                    <a:pt x="78854" y="177179"/>
                  </a:lnTo>
                  <a:lnTo>
                    <a:pt x="77006" y="168930"/>
                  </a:lnTo>
                  <a:close/>
                </a:path>
              </a:pathLst>
            </a:custGeom>
            <a:solidFill>
              <a:srgbClr val="1FC9E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" name="object 6"/>
            <p:cNvSpPr/>
            <p:nvPr/>
          </p:nvSpPr>
          <p:spPr>
            <a:xfrm>
              <a:off x="465455" y="1273835"/>
              <a:ext cx="459740" cy="459105"/>
            </a:xfrm>
            <a:custGeom>
              <a:avLst/>
              <a:gdLst/>
              <a:ahLst/>
              <a:cxnLst/>
              <a:rect l="l" t="t" r="r" b="b"/>
              <a:pathLst>
                <a:path w="459740" h="459105">
                  <a:moveTo>
                    <a:pt x="45516" y="25806"/>
                  </a:moveTo>
                  <a:lnTo>
                    <a:pt x="34505" y="25806"/>
                  </a:lnTo>
                  <a:lnTo>
                    <a:pt x="34505" y="157810"/>
                  </a:lnTo>
                  <a:lnTo>
                    <a:pt x="45516" y="157810"/>
                  </a:lnTo>
                  <a:lnTo>
                    <a:pt x="45516" y="25806"/>
                  </a:lnTo>
                  <a:close/>
                </a:path>
                <a:path w="459740" h="459105">
                  <a:moveTo>
                    <a:pt x="269951" y="398868"/>
                  </a:moveTo>
                  <a:lnTo>
                    <a:pt x="267512" y="396430"/>
                  </a:lnTo>
                  <a:lnTo>
                    <a:pt x="261467" y="396430"/>
                  </a:lnTo>
                  <a:lnTo>
                    <a:pt x="259003" y="398856"/>
                  </a:lnTo>
                  <a:lnTo>
                    <a:pt x="258953" y="446671"/>
                  </a:lnTo>
                  <a:lnTo>
                    <a:pt x="255841" y="448132"/>
                  </a:lnTo>
                  <a:lnTo>
                    <a:pt x="12344" y="448132"/>
                  </a:lnTo>
                  <a:lnTo>
                    <a:pt x="10909" y="444944"/>
                  </a:lnTo>
                  <a:lnTo>
                    <a:pt x="10960" y="201942"/>
                  </a:lnTo>
                  <a:lnTo>
                    <a:pt x="14109" y="200558"/>
                  </a:lnTo>
                  <a:lnTo>
                    <a:pt x="60286" y="200507"/>
                  </a:lnTo>
                  <a:lnTo>
                    <a:pt x="62725" y="198043"/>
                  </a:lnTo>
                  <a:lnTo>
                    <a:pt x="62725" y="192024"/>
                  </a:lnTo>
                  <a:lnTo>
                    <a:pt x="60274" y="189585"/>
                  </a:lnTo>
                  <a:lnTo>
                    <a:pt x="6324" y="189585"/>
                  </a:lnTo>
                  <a:lnTo>
                    <a:pt x="0" y="195884"/>
                  </a:lnTo>
                  <a:lnTo>
                    <a:pt x="0" y="452742"/>
                  </a:lnTo>
                  <a:lnTo>
                    <a:pt x="6299" y="459066"/>
                  </a:lnTo>
                  <a:lnTo>
                    <a:pt x="263652" y="459066"/>
                  </a:lnTo>
                  <a:lnTo>
                    <a:pt x="269951" y="452742"/>
                  </a:lnTo>
                  <a:lnTo>
                    <a:pt x="269951" y="398868"/>
                  </a:lnTo>
                  <a:close/>
                </a:path>
                <a:path w="459740" h="459105">
                  <a:moveTo>
                    <a:pt x="321754" y="416115"/>
                  </a:moveTo>
                  <a:lnTo>
                    <a:pt x="319328" y="413651"/>
                  </a:lnTo>
                  <a:lnTo>
                    <a:pt x="304634" y="413651"/>
                  </a:lnTo>
                  <a:lnTo>
                    <a:pt x="302196" y="416115"/>
                  </a:lnTo>
                  <a:lnTo>
                    <a:pt x="302196" y="422148"/>
                  </a:lnTo>
                  <a:lnTo>
                    <a:pt x="304647" y="424586"/>
                  </a:lnTo>
                  <a:lnTo>
                    <a:pt x="319316" y="424586"/>
                  </a:lnTo>
                  <a:lnTo>
                    <a:pt x="321754" y="422148"/>
                  </a:lnTo>
                  <a:lnTo>
                    <a:pt x="321754" y="416115"/>
                  </a:lnTo>
                  <a:close/>
                </a:path>
                <a:path w="459740" h="459105">
                  <a:moveTo>
                    <a:pt x="434022" y="416115"/>
                  </a:moveTo>
                  <a:lnTo>
                    <a:pt x="431596" y="413651"/>
                  </a:lnTo>
                  <a:lnTo>
                    <a:pt x="330492" y="413651"/>
                  </a:lnTo>
                  <a:lnTo>
                    <a:pt x="328053" y="416115"/>
                  </a:lnTo>
                  <a:lnTo>
                    <a:pt x="328053" y="422148"/>
                  </a:lnTo>
                  <a:lnTo>
                    <a:pt x="330504" y="424586"/>
                  </a:lnTo>
                  <a:lnTo>
                    <a:pt x="431584" y="424586"/>
                  </a:lnTo>
                  <a:lnTo>
                    <a:pt x="434022" y="422148"/>
                  </a:lnTo>
                  <a:lnTo>
                    <a:pt x="434022" y="416115"/>
                  </a:lnTo>
                  <a:close/>
                </a:path>
                <a:path w="459740" h="459105">
                  <a:moveTo>
                    <a:pt x="434022" y="32118"/>
                  </a:moveTo>
                  <a:lnTo>
                    <a:pt x="427710" y="25806"/>
                  </a:lnTo>
                  <a:lnTo>
                    <a:pt x="209448" y="25844"/>
                  </a:lnTo>
                  <a:lnTo>
                    <a:pt x="205740" y="31267"/>
                  </a:lnTo>
                  <a:lnTo>
                    <a:pt x="207797" y="35191"/>
                  </a:lnTo>
                  <a:lnTo>
                    <a:pt x="275691" y="102958"/>
                  </a:lnTo>
                  <a:lnTo>
                    <a:pt x="94907" y="283895"/>
                  </a:lnTo>
                  <a:lnTo>
                    <a:pt x="94856" y="287274"/>
                  </a:lnTo>
                  <a:lnTo>
                    <a:pt x="99441" y="291147"/>
                  </a:lnTo>
                  <a:lnTo>
                    <a:pt x="104279" y="289255"/>
                  </a:lnTo>
                  <a:lnTo>
                    <a:pt x="289471" y="104686"/>
                  </a:lnTo>
                  <a:lnTo>
                    <a:pt x="289471" y="101231"/>
                  </a:lnTo>
                  <a:lnTo>
                    <a:pt x="224624" y="36791"/>
                  </a:lnTo>
                  <a:lnTo>
                    <a:pt x="421640" y="36791"/>
                  </a:lnTo>
                  <a:lnTo>
                    <a:pt x="423024" y="39890"/>
                  </a:lnTo>
                  <a:lnTo>
                    <a:pt x="423024" y="234530"/>
                  </a:lnTo>
                  <a:lnTo>
                    <a:pt x="358444" y="170141"/>
                  </a:lnTo>
                  <a:lnTo>
                    <a:pt x="355028" y="170141"/>
                  </a:lnTo>
                  <a:lnTo>
                    <a:pt x="167678" y="356997"/>
                  </a:lnTo>
                  <a:lnTo>
                    <a:pt x="167627" y="360387"/>
                  </a:lnTo>
                  <a:lnTo>
                    <a:pt x="175145" y="364248"/>
                  </a:lnTo>
                  <a:lnTo>
                    <a:pt x="356260" y="184327"/>
                  </a:lnTo>
                  <a:lnTo>
                    <a:pt x="426821" y="253834"/>
                  </a:lnTo>
                  <a:lnTo>
                    <a:pt x="430339" y="253784"/>
                  </a:lnTo>
                  <a:lnTo>
                    <a:pt x="434022" y="247865"/>
                  </a:lnTo>
                  <a:lnTo>
                    <a:pt x="434022" y="32118"/>
                  </a:lnTo>
                  <a:close/>
                </a:path>
                <a:path w="459740" h="459105">
                  <a:moveTo>
                    <a:pt x="459689" y="27025"/>
                  </a:moveTo>
                  <a:lnTo>
                    <a:pt x="457581" y="16560"/>
                  </a:lnTo>
                  <a:lnTo>
                    <a:pt x="453771" y="10883"/>
                  </a:lnTo>
                  <a:lnTo>
                    <a:pt x="451827" y="7988"/>
                  </a:lnTo>
                  <a:lnTo>
                    <a:pt x="448970" y="6057"/>
                  </a:lnTo>
                  <a:lnTo>
                    <a:pt x="448970" y="18122"/>
                  </a:lnTo>
                  <a:lnTo>
                    <a:pt x="448919" y="371995"/>
                  </a:lnTo>
                  <a:lnTo>
                    <a:pt x="441693" y="379158"/>
                  </a:lnTo>
                  <a:lnTo>
                    <a:pt x="96100" y="379158"/>
                  </a:lnTo>
                  <a:lnTo>
                    <a:pt x="87236" y="379107"/>
                  </a:lnTo>
                  <a:lnTo>
                    <a:pt x="80111" y="371995"/>
                  </a:lnTo>
                  <a:lnTo>
                    <a:pt x="80048" y="18122"/>
                  </a:lnTo>
                  <a:lnTo>
                    <a:pt x="87210" y="10947"/>
                  </a:lnTo>
                  <a:lnTo>
                    <a:pt x="441731" y="10896"/>
                  </a:lnTo>
                  <a:lnTo>
                    <a:pt x="448970" y="18122"/>
                  </a:lnTo>
                  <a:lnTo>
                    <a:pt x="448970" y="6057"/>
                  </a:lnTo>
                  <a:lnTo>
                    <a:pt x="443280" y="2184"/>
                  </a:lnTo>
                  <a:lnTo>
                    <a:pt x="432803" y="0"/>
                  </a:lnTo>
                  <a:lnTo>
                    <a:pt x="96100" y="0"/>
                  </a:lnTo>
                  <a:lnTo>
                    <a:pt x="85559" y="2133"/>
                  </a:lnTo>
                  <a:lnTo>
                    <a:pt x="76949" y="7924"/>
                  </a:lnTo>
                  <a:lnTo>
                    <a:pt x="71145" y="16510"/>
                  </a:lnTo>
                  <a:lnTo>
                    <a:pt x="69024" y="27025"/>
                  </a:lnTo>
                  <a:lnTo>
                    <a:pt x="69024" y="363105"/>
                  </a:lnTo>
                  <a:lnTo>
                    <a:pt x="71145" y="373634"/>
                  </a:lnTo>
                  <a:lnTo>
                    <a:pt x="76949" y="382219"/>
                  </a:lnTo>
                  <a:lnTo>
                    <a:pt x="85559" y="388010"/>
                  </a:lnTo>
                  <a:lnTo>
                    <a:pt x="96100" y="390144"/>
                  </a:lnTo>
                  <a:lnTo>
                    <a:pt x="432803" y="390144"/>
                  </a:lnTo>
                  <a:lnTo>
                    <a:pt x="459689" y="363105"/>
                  </a:lnTo>
                  <a:lnTo>
                    <a:pt x="459689" y="27025"/>
                  </a:lnTo>
                  <a:close/>
                </a:path>
              </a:pathLst>
            </a:custGeom>
            <a:solidFill>
              <a:srgbClr val="1A2940"/>
            </a:solidFill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7" name="object 7"/>
          <p:cNvGrpSpPr/>
          <p:nvPr/>
        </p:nvGrpSpPr>
        <p:grpSpPr>
          <a:xfrm>
            <a:off x="1215618" y="1282137"/>
            <a:ext cx="537210" cy="448309"/>
            <a:chOff x="1215618" y="1282137"/>
            <a:chExt cx="537210" cy="448309"/>
          </a:xfrm>
        </p:grpSpPr>
        <p:sp>
          <p:nvSpPr>
            <p:cNvPr id="8" name="object 8"/>
            <p:cNvSpPr/>
            <p:nvPr/>
          </p:nvSpPr>
          <p:spPr>
            <a:xfrm>
              <a:off x="1215618" y="1282137"/>
              <a:ext cx="537210" cy="340360"/>
            </a:xfrm>
            <a:custGeom>
              <a:avLst/>
              <a:gdLst/>
              <a:ahLst/>
              <a:cxnLst/>
              <a:rect l="l" t="t" r="r" b="b"/>
              <a:pathLst>
                <a:path w="537210" h="340359">
                  <a:moveTo>
                    <a:pt x="256924" y="0"/>
                  </a:moveTo>
                  <a:lnTo>
                    <a:pt x="212266" y="12097"/>
                  </a:lnTo>
                  <a:lnTo>
                    <a:pt x="175501" y="37968"/>
                  </a:lnTo>
                  <a:lnTo>
                    <a:pt x="149582" y="74663"/>
                  </a:lnTo>
                  <a:lnTo>
                    <a:pt x="137465" y="119236"/>
                  </a:lnTo>
                  <a:lnTo>
                    <a:pt x="110479" y="119236"/>
                  </a:lnTo>
                  <a:lnTo>
                    <a:pt x="67476" y="127902"/>
                  </a:lnTo>
                  <a:lnTo>
                    <a:pt x="32359" y="151535"/>
                  </a:lnTo>
                  <a:lnTo>
                    <a:pt x="8682" y="186587"/>
                  </a:lnTo>
                  <a:lnTo>
                    <a:pt x="0" y="229510"/>
                  </a:lnTo>
                  <a:lnTo>
                    <a:pt x="8682" y="272436"/>
                  </a:lnTo>
                  <a:lnTo>
                    <a:pt x="32359" y="307487"/>
                  </a:lnTo>
                  <a:lnTo>
                    <a:pt x="67476" y="331119"/>
                  </a:lnTo>
                  <a:lnTo>
                    <a:pt x="110479" y="339784"/>
                  </a:lnTo>
                  <a:lnTo>
                    <a:pt x="122428" y="339784"/>
                  </a:lnTo>
                  <a:lnTo>
                    <a:pt x="125335" y="336890"/>
                  </a:lnTo>
                  <a:lnTo>
                    <a:pt x="125335" y="329734"/>
                  </a:lnTo>
                  <a:lnTo>
                    <a:pt x="122428" y="326832"/>
                  </a:lnTo>
                  <a:lnTo>
                    <a:pt x="110479" y="326832"/>
                  </a:lnTo>
                  <a:lnTo>
                    <a:pt x="72525" y="319185"/>
                  </a:lnTo>
                  <a:lnTo>
                    <a:pt x="41532" y="298328"/>
                  </a:lnTo>
                  <a:lnTo>
                    <a:pt x="20637" y="267393"/>
                  </a:lnTo>
                  <a:lnTo>
                    <a:pt x="12975" y="229510"/>
                  </a:lnTo>
                  <a:lnTo>
                    <a:pt x="20637" y="191630"/>
                  </a:lnTo>
                  <a:lnTo>
                    <a:pt x="41532" y="160694"/>
                  </a:lnTo>
                  <a:lnTo>
                    <a:pt x="72525" y="139836"/>
                  </a:lnTo>
                  <a:lnTo>
                    <a:pt x="110479" y="132187"/>
                  </a:lnTo>
                  <a:lnTo>
                    <a:pt x="147345" y="132187"/>
                  </a:lnTo>
                  <a:lnTo>
                    <a:pt x="150252" y="129294"/>
                  </a:lnTo>
                  <a:lnTo>
                    <a:pt x="159548" y="79757"/>
                  </a:lnTo>
                  <a:lnTo>
                    <a:pt x="184897" y="42229"/>
                  </a:lnTo>
                  <a:lnTo>
                    <a:pt x="222495" y="16927"/>
                  </a:lnTo>
                  <a:lnTo>
                    <a:pt x="268536" y="7648"/>
                  </a:lnTo>
                  <a:lnTo>
                    <a:pt x="314576" y="16927"/>
                  </a:lnTo>
                  <a:lnTo>
                    <a:pt x="352174" y="42229"/>
                  </a:lnTo>
                  <a:lnTo>
                    <a:pt x="377524" y="79757"/>
                  </a:lnTo>
                  <a:lnTo>
                    <a:pt x="386820" y="129294"/>
                  </a:lnTo>
                  <a:lnTo>
                    <a:pt x="389727" y="132187"/>
                  </a:lnTo>
                  <a:lnTo>
                    <a:pt x="464641" y="139836"/>
                  </a:lnTo>
                  <a:lnTo>
                    <a:pt x="516529" y="191630"/>
                  </a:lnTo>
                  <a:lnTo>
                    <a:pt x="524191" y="229510"/>
                  </a:lnTo>
                  <a:lnTo>
                    <a:pt x="516529" y="267394"/>
                  </a:lnTo>
                  <a:lnTo>
                    <a:pt x="495634" y="298328"/>
                  </a:lnTo>
                  <a:lnTo>
                    <a:pt x="464641" y="319185"/>
                  </a:lnTo>
                  <a:lnTo>
                    <a:pt x="426687" y="326832"/>
                  </a:lnTo>
                  <a:lnTo>
                    <a:pt x="414737" y="326832"/>
                  </a:lnTo>
                  <a:lnTo>
                    <a:pt x="411831" y="329734"/>
                  </a:lnTo>
                  <a:lnTo>
                    <a:pt x="411831" y="336890"/>
                  </a:lnTo>
                  <a:lnTo>
                    <a:pt x="414737" y="339784"/>
                  </a:lnTo>
                  <a:lnTo>
                    <a:pt x="426687" y="339784"/>
                  </a:lnTo>
                  <a:lnTo>
                    <a:pt x="469690" y="331119"/>
                  </a:lnTo>
                  <a:lnTo>
                    <a:pt x="504807" y="307488"/>
                  </a:lnTo>
                  <a:lnTo>
                    <a:pt x="528484" y="272436"/>
                  </a:lnTo>
                  <a:lnTo>
                    <a:pt x="537166" y="229510"/>
                  </a:lnTo>
                  <a:lnTo>
                    <a:pt x="528484" y="186587"/>
                  </a:lnTo>
                  <a:lnTo>
                    <a:pt x="504807" y="151535"/>
                  </a:lnTo>
                  <a:lnTo>
                    <a:pt x="469690" y="127902"/>
                  </a:lnTo>
                  <a:lnTo>
                    <a:pt x="426687" y="119236"/>
                  </a:lnTo>
                  <a:lnTo>
                    <a:pt x="399701" y="119236"/>
                  </a:lnTo>
                  <a:lnTo>
                    <a:pt x="384858" y="69209"/>
                  </a:lnTo>
                  <a:lnTo>
                    <a:pt x="353053" y="30105"/>
                  </a:lnTo>
                  <a:lnTo>
                    <a:pt x="308877" y="5757"/>
                  </a:lnTo>
                  <a:lnTo>
                    <a:pt x="256924" y="0"/>
                  </a:lnTo>
                  <a:close/>
                </a:path>
              </a:pathLst>
            </a:custGeom>
            <a:solidFill>
              <a:srgbClr val="1A294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9" name="object 9"/>
            <p:cNvSpPr/>
            <p:nvPr/>
          </p:nvSpPr>
          <p:spPr>
            <a:xfrm>
              <a:off x="1477667" y="1301705"/>
              <a:ext cx="112830" cy="112432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  <p:sp>
          <p:nvSpPr>
            <p:cNvPr id="10" name="object 10"/>
            <p:cNvSpPr/>
            <p:nvPr/>
          </p:nvSpPr>
          <p:spPr>
            <a:xfrm>
              <a:off x="1251864" y="1283411"/>
              <a:ext cx="501015" cy="447040"/>
            </a:xfrm>
            <a:custGeom>
              <a:avLst/>
              <a:gdLst/>
              <a:ahLst/>
              <a:cxnLst/>
              <a:rect l="l" t="t" r="r" b="b"/>
              <a:pathLst>
                <a:path w="501014" h="447039">
                  <a:moveTo>
                    <a:pt x="22212" y="441147"/>
                  </a:moveTo>
                  <a:lnTo>
                    <a:pt x="21412" y="434543"/>
                  </a:lnTo>
                  <a:lnTo>
                    <a:pt x="19037" y="432168"/>
                  </a:lnTo>
                  <a:lnTo>
                    <a:pt x="16027" y="431800"/>
                  </a:lnTo>
                  <a:lnTo>
                    <a:pt x="7747" y="431800"/>
                  </a:lnTo>
                  <a:lnTo>
                    <a:pt x="4140" y="431368"/>
                  </a:lnTo>
                  <a:lnTo>
                    <a:pt x="863" y="433946"/>
                  </a:lnTo>
                  <a:lnTo>
                    <a:pt x="0" y="441147"/>
                  </a:lnTo>
                  <a:lnTo>
                    <a:pt x="2578" y="444423"/>
                  </a:lnTo>
                  <a:lnTo>
                    <a:pt x="7747" y="444842"/>
                  </a:lnTo>
                  <a:lnTo>
                    <a:pt x="16027" y="444842"/>
                  </a:lnTo>
                  <a:lnTo>
                    <a:pt x="19634" y="444423"/>
                  </a:lnTo>
                  <a:lnTo>
                    <a:pt x="22212" y="441147"/>
                  </a:lnTo>
                  <a:close/>
                </a:path>
                <a:path w="501014" h="447039">
                  <a:moveTo>
                    <a:pt x="130340" y="441147"/>
                  </a:moveTo>
                  <a:lnTo>
                    <a:pt x="129540" y="434543"/>
                  </a:lnTo>
                  <a:lnTo>
                    <a:pt x="127165" y="432168"/>
                  </a:lnTo>
                  <a:lnTo>
                    <a:pt x="29057" y="432244"/>
                  </a:lnTo>
                  <a:lnTo>
                    <a:pt x="26492" y="435508"/>
                  </a:lnTo>
                  <a:lnTo>
                    <a:pt x="27279" y="442125"/>
                  </a:lnTo>
                  <a:lnTo>
                    <a:pt x="29654" y="444487"/>
                  </a:lnTo>
                  <a:lnTo>
                    <a:pt x="127762" y="444423"/>
                  </a:lnTo>
                  <a:lnTo>
                    <a:pt x="130340" y="441147"/>
                  </a:lnTo>
                  <a:close/>
                </a:path>
                <a:path w="501014" h="447039">
                  <a:moveTo>
                    <a:pt x="240131" y="257429"/>
                  </a:moveTo>
                  <a:lnTo>
                    <a:pt x="238823" y="251040"/>
                  </a:lnTo>
                  <a:lnTo>
                    <a:pt x="164274" y="177025"/>
                  </a:lnTo>
                  <a:lnTo>
                    <a:pt x="155028" y="177025"/>
                  </a:lnTo>
                  <a:lnTo>
                    <a:pt x="80556" y="251028"/>
                  </a:lnTo>
                  <a:lnTo>
                    <a:pt x="79273" y="257441"/>
                  </a:lnTo>
                  <a:lnTo>
                    <a:pt x="83769" y="268655"/>
                  </a:lnTo>
                  <a:lnTo>
                    <a:pt x="89217" y="272415"/>
                  </a:lnTo>
                  <a:lnTo>
                    <a:pt x="117386" y="273151"/>
                  </a:lnTo>
                  <a:lnTo>
                    <a:pt x="117386" y="381723"/>
                  </a:lnTo>
                  <a:lnTo>
                    <a:pt x="124040" y="388353"/>
                  </a:lnTo>
                  <a:lnTo>
                    <a:pt x="195414" y="388302"/>
                  </a:lnTo>
                  <a:lnTo>
                    <a:pt x="202006" y="381685"/>
                  </a:lnTo>
                  <a:lnTo>
                    <a:pt x="202717" y="272122"/>
                  </a:lnTo>
                  <a:lnTo>
                    <a:pt x="230060" y="272173"/>
                  </a:lnTo>
                  <a:lnTo>
                    <a:pt x="235546" y="268554"/>
                  </a:lnTo>
                  <a:lnTo>
                    <a:pt x="240131" y="257429"/>
                  </a:lnTo>
                  <a:close/>
                </a:path>
                <a:path w="501014" h="447039">
                  <a:moveTo>
                    <a:pt x="385013" y="367322"/>
                  </a:moveTo>
                  <a:lnTo>
                    <a:pt x="380504" y="356374"/>
                  </a:lnTo>
                  <a:lnTo>
                    <a:pt x="375297" y="352780"/>
                  </a:lnTo>
                  <a:lnTo>
                    <a:pt x="347370" y="351891"/>
                  </a:lnTo>
                  <a:lnTo>
                    <a:pt x="347370" y="243332"/>
                  </a:lnTo>
                  <a:lnTo>
                    <a:pt x="340715" y="236689"/>
                  </a:lnTo>
                  <a:lnTo>
                    <a:pt x="269303" y="236689"/>
                  </a:lnTo>
                  <a:lnTo>
                    <a:pt x="262648" y="243332"/>
                  </a:lnTo>
                  <a:lnTo>
                    <a:pt x="262648" y="351891"/>
                  </a:lnTo>
                  <a:lnTo>
                    <a:pt x="234569" y="352679"/>
                  </a:lnTo>
                  <a:lnTo>
                    <a:pt x="229108" y="356412"/>
                  </a:lnTo>
                  <a:lnTo>
                    <a:pt x="224624" y="367626"/>
                  </a:lnTo>
                  <a:lnTo>
                    <a:pt x="225933" y="374002"/>
                  </a:lnTo>
                  <a:lnTo>
                    <a:pt x="297002" y="444931"/>
                  </a:lnTo>
                  <a:lnTo>
                    <a:pt x="300748" y="446519"/>
                  </a:lnTo>
                  <a:lnTo>
                    <a:pt x="308610" y="446481"/>
                  </a:lnTo>
                  <a:lnTo>
                    <a:pt x="315125" y="442125"/>
                  </a:lnTo>
                  <a:lnTo>
                    <a:pt x="383730" y="373735"/>
                  </a:lnTo>
                  <a:lnTo>
                    <a:pt x="385013" y="367322"/>
                  </a:lnTo>
                  <a:close/>
                </a:path>
                <a:path w="501014" h="447039">
                  <a:moveTo>
                    <a:pt x="475602" y="9347"/>
                  </a:moveTo>
                  <a:lnTo>
                    <a:pt x="474802" y="2743"/>
                  </a:lnTo>
                  <a:lnTo>
                    <a:pt x="472427" y="368"/>
                  </a:lnTo>
                  <a:lnTo>
                    <a:pt x="374319" y="431"/>
                  </a:lnTo>
                  <a:lnTo>
                    <a:pt x="371741" y="3708"/>
                  </a:lnTo>
                  <a:lnTo>
                    <a:pt x="372541" y="10312"/>
                  </a:lnTo>
                  <a:lnTo>
                    <a:pt x="374916" y="12687"/>
                  </a:lnTo>
                  <a:lnTo>
                    <a:pt x="473024" y="12611"/>
                  </a:lnTo>
                  <a:lnTo>
                    <a:pt x="475602" y="9347"/>
                  </a:lnTo>
                  <a:close/>
                </a:path>
                <a:path w="501014" h="447039">
                  <a:moveTo>
                    <a:pt x="500608" y="9347"/>
                  </a:moveTo>
                  <a:lnTo>
                    <a:pt x="499821" y="2743"/>
                  </a:lnTo>
                  <a:lnTo>
                    <a:pt x="497433" y="368"/>
                  </a:lnTo>
                  <a:lnTo>
                    <a:pt x="494423" y="0"/>
                  </a:lnTo>
                  <a:lnTo>
                    <a:pt x="486054" y="0"/>
                  </a:lnTo>
                  <a:lnTo>
                    <a:pt x="482447" y="431"/>
                  </a:lnTo>
                  <a:lnTo>
                    <a:pt x="479882" y="3708"/>
                  </a:lnTo>
                  <a:lnTo>
                    <a:pt x="480669" y="10312"/>
                  </a:lnTo>
                  <a:lnTo>
                    <a:pt x="483044" y="12687"/>
                  </a:lnTo>
                  <a:lnTo>
                    <a:pt x="486054" y="13042"/>
                  </a:lnTo>
                  <a:lnTo>
                    <a:pt x="494423" y="13042"/>
                  </a:lnTo>
                  <a:lnTo>
                    <a:pt x="498043" y="12611"/>
                  </a:lnTo>
                  <a:lnTo>
                    <a:pt x="500608" y="9347"/>
                  </a:lnTo>
                  <a:close/>
                </a:path>
              </a:pathLst>
            </a:custGeom>
            <a:solidFill>
              <a:srgbClr val="1A294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1" name="object 11"/>
            <p:cNvSpPr/>
            <p:nvPr/>
          </p:nvSpPr>
          <p:spPr>
            <a:xfrm>
              <a:off x="1345937" y="1475234"/>
              <a:ext cx="132080" cy="184150"/>
            </a:xfrm>
            <a:custGeom>
              <a:avLst/>
              <a:gdLst/>
              <a:ahLst/>
              <a:cxnLst/>
              <a:rect l="l" t="t" r="r" b="b"/>
              <a:pathLst>
                <a:path w="132080" h="184150">
                  <a:moveTo>
                    <a:pt x="66852" y="0"/>
                  </a:moveTo>
                  <a:lnTo>
                    <a:pt x="0" y="64193"/>
                  </a:lnTo>
                  <a:lnTo>
                    <a:pt x="21531" y="67290"/>
                  </a:lnTo>
                  <a:lnTo>
                    <a:pt x="29696" y="67345"/>
                  </a:lnTo>
                  <a:lnTo>
                    <a:pt x="36293" y="73969"/>
                  </a:lnTo>
                  <a:lnTo>
                    <a:pt x="36293" y="181693"/>
                  </a:lnTo>
                  <a:lnTo>
                    <a:pt x="37092" y="183578"/>
                  </a:lnTo>
                  <a:lnTo>
                    <a:pt x="94166" y="183516"/>
                  </a:lnTo>
                  <a:lnTo>
                    <a:pt x="94871" y="73930"/>
                  </a:lnTo>
                  <a:lnTo>
                    <a:pt x="101523" y="67290"/>
                  </a:lnTo>
                  <a:lnTo>
                    <a:pt x="129566" y="67290"/>
                  </a:lnTo>
                  <a:lnTo>
                    <a:pt x="131619" y="64772"/>
                  </a:lnTo>
                  <a:lnTo>
                    <a:pt x="66852" y="0"/>
                  </a:lnTo>
                  <a:close/>
                </a:path>
              </a:pathLst>
            </a:custGeom>
            <a:solidFill>
              <a:srgbClr val="1FC9E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2" name="object 12"/>
            <p:cNvSpPr/>
            <p:nvPr/>
          </p:nvSpPr>
          <p:spPr>
            <a:xfrm>
              <a:off x="1493369" y="1533100"/>
              <a:ext cx="130175" cy="184150"/>
            </a:xfrm>
            <a:custGeom>
              <a:avLst/>
              <a:gdLst/>
              <a:ahLst/>
              <a:cxnLst/>
              <a:rect l="l" t="t" r="r" b="b"/>
              <a:pathLst>
                <a:path w="130175" h="184150">
                  <a:moveTo>
                    <a:pt x="91737" y="0"/>
                  </a:moveTo>
                  <a:lnTo>
                    <a:pt x="34648" y="0"/>
                  </a:lnTo>
                  <a:lnTo>
                    <a:pt x="34013" y="108999"/>
                  </a:lnTo>
                  <a:lnTo>
                    <a:pt x="27996" y="115498"/>
                  </a:lnTo>
                  <a:lnTo>
                    <a:pt x="0" y="116037"/>
                  </a:lnTo>
                  <a:lnTo>
                    <a:pt x="62714" y="183328"/>
                  </a:lnTo>
                  <a:lnTo>
                    <a:pt x="64556" y="184032"/>
                  </a:lnTo>
                  <a:lnTo>
                    <a:pt x="129990" y="117664"/>
                  </a:lnTo>
                  <a:lnTo>
                    <a:pt x="99126" y="115951"/>
                  </a:lnTo>
                  <a:lnTo>
                    <a:pt x="92520" y="109351"/>
                  </a:lnTo>
                  <a:close/>
                </a:path>
              </a:pathLst>
            </a:custGeom>
            <a:solidFill>
              <a:srgbClr val="2C70E6"/>
            </a:solidFill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13" name="object 13"/>
          <p:cNvGrpSpPr/>
          <p:nvPr/>
        </p:nvGrpSpPr>
        <p:grpSpPr>
          <a:xfrm>
            <a:off x="3002569" y="1229065"/>
            <a:ext cx="492125" cy="473709"/>
            <a:chOff x="3002569" y="1229065"/>
            <a:chExt cx="492125" cy="473709"/>
          </a:xfrm>
        </p:grpSpPr>
        <p:sp>
          <p:nvSpPr>
            <p:cNvPr id="14" name="object 14"/>
            <p:cNvSpPr/>
            <p:nvPr/>
          </p:nvSpPr>
          <p:spPr>
            <a:xfrm>
              <a:off x="3002559" y="1229067"/>
              <a:ext cx="492125" cy="473709"/>
            </a:xfrm>
            <a:custGeom>
              <a:avLst/>
              <a:gdLst/>
              <a:ahLst/>
              <a:cxnLst/>
              <a:rect l="l" t="t" r="r" b="b"/>
              <a:pathLst>
                <a:path w="492125" h="473710">
                  <a:moveTo>
                    <a:pt x="98450" y="315531"/>
                  </a:moveTo>
                  <a:lnTo>
                    <a:pt x="57543" y="315531"/>
                  </a:lnTo>
                  <a:lnTo>
                    <a:pt x="57543" y="333082"/>
                  </a:lnTo>
                  <a:lnTo>
                    <a:pt x="98450" y="333082"/>
                  </a:lnTo>
                  <a:lnTo>
                    <a:pt x="98450" y="315531"/>
                  </a:lnTo>
                  <a:close/>
                </a:path>
                <a:path w="492125" h="473710">
                  <a:moveTo>
                    <a:pt x="114808" y="350621"/>
                  </a:moveTo>
                  <a:lnTo>
                    <a:pt x="57543" y="350621"/>
                  </a:lnTo>
                  <a:lnTo>
                    <a:pt x="57543" y="368173"/>
                  </a:lnTo>
                  <a:lnTo>
                    <a:pt x="114808" y="368173"/>
                  </a:lnTo>
                  <a:lnTo>
                    <a:pt x="114808" y="350621"/>
                  </a:lnTo>
                  <a:close/>
                </a:path>
                <a:path w="492125" h="473710">
                  <a:moveTo>
                    <a:pt x="155803" y="87185"/>
                  </a:moveTo>
                  <a:lnTo>
                    <a:pt x="131356" y="87185"/>
                  </a:lnTo>
                  <a:lnTo>
                    <a:pt x="131356" y="104736"/>
                  </a:lnTo>
                  <a:lnTo>
                    <a:pt x="155803" y="104736"/>
                  </a:lnTo>
                  <a:lnTo>
                    <a:pt x="155803" y="87185"/>
                  </a:lnTo>
                  <a:close/>
                </a:path>
                <a:path w="492125" h="473710">
                  <a:moveTo>
                    <a:pt x="204597" y="122288"/>
                  </a:moveTo>
                  <a:lnTo>
                    <a:pt x="131356" y="122288"/>
                  </a:lnTo>
                  <a:lnTo>
                    <a:pt x="131356" y="139928"/>
                  </a:lnTo>
                  <a:lnTo>
                    <a:pt x="204597" y="139928"/>
                  </a:lnTo>
                  <a:lnTo>
                    <a:pt x="204597" y="122288"/>
                  </a:lnTo>
                  <a:close/>
                </a:path>
                <a:path w="492125" h="473710">
                  <a:moveTo>
                    <a:pt x="221907" y="389851"/>
                  </a:moveTo>
                  <a:lnTo>
                    <a:pt x="218478" y="385673"/>
                  </a:lnTo>
                  <a:lnTo>
                    <a:pt x="213347" y="385165"/>
                  </a:lnTo>
                  <a:lnTo>
                    <a:pt x="213258" y="385635"/>
                  </a:lnTo>
                  <a:lnTo>
                    <a:pt x="204889" y="385635"/>
                  </a:lnTo>
                  <a:lnTo>
                    <a:pt x="204889" y="403275"/>
                  </a:lnTo>
                  <a:lnTo>
                    <a:pt x="204889" y="420827"/>
                  </a:lnTo>
                  <a:lnTo>
                    <a:pt x="188899" y="420827"/>
                  </a:lnTo>
                  <a:lnTo>
                    <a:pt x="188899" y="403275"/>
                  </a:lnTo>
                  <a:lnTo>
                    <a:pt x="204889" y="403275"/>
                  </a:lnTo>
                  <a:lnTo>
                    <a:pt x="204889" y="385635"/>
                  </a:lnTo>
                  <a:lnTo>
                    <a:pt x="180441" y="385635"/>
                  </a:lnTo>
                  <a:lnTo>
                    <a:pt x="175768" y="385787"/>
                  </a:lnTo>
                  <a:lnTo>
                    <a:pt x="172097" y="389686"/>
                  </a:lnTo>
                  <a:lnTo>
                    <a:pt x="172262" y="394360"/>
                  </a:lnTo>
                  <a:lnTo>
                    <a:pt x="172262" y="429577"/>
                  </a:lnTo>
                  <a:lnTo>
                    <a:pt x="172110" y="434238"/>
                  </a:lnTo>
                  <a:lnTo>
                    <a:pt x="175755" y="438124"/>
                  </a:lnTo>
                  <a:lnTo>
                    <a:pt x="180428" y="438289"/>
                  </a:lnTo>
                  <a:lnTo>
                    <a:pt x="213258" y="438289"/>
                  </a:lnTo>
                  <a:lnTo>
                    <a:pt x="217932" y="438124"/>
                  </a:lnTo>
                  <a:lnTo>
                    <a:pt x="221589" y="434225"/>
                  </a:lnTo>
                  <a:lnTo>
                    <a:pt x="221437" y="429577"/>
                  </a:lnTo>
                  <a:lnTo>
                    <a:pt x="221437" y="420827"/>
                  </a:lnTo>
                  <a:lnTo>
                    <a:pt x="221437" y="403275"/>
                  </a:lnTo>
                  <a:lnTo>
                    <a:pt x="221449" y="394360"/>
                  </a:lnTo>
                  <a:lnTo>
                    <a:pt x="221907" y="389851"/>
                  </a:lnTo>
                  <a:close/>
                </a:path>
                <a:path w="492125" h="473710">
                  <a:moveTo>
                    <a:pt x="295300" y="161544"/>
                  </a:moveTo>
                  <a:lnTo>
                    <a:pt x="291642" y="157645"/>
                  </a:lnTo>
                  <a:lnTo>
                    <a:pt x="286981" y="157480"/>
                  </a:lnTo>
                  <a:lnTo>
                    <a:pt x="278688" y="157480"/>
                  </a:lnTo>
                  <a:lnTo>
                    <a:pt x="278688" y="174942"/>
                  </a:lnTo>
                  <a:lnTo>
                    <a:pt x="278688" y="192493"/>
                  </a:lnTo>
                  <a:lnTo>
                    <a:pt x="262331" y="192493"/>
                  </a:lnTo>
                  <a:lnTo>
                    <a:pt x="262331" y="174942"/>
                  </a:lnTo>
                  <a:lnTo>
                    <a:pt x="278688" y="174942"/>
                  </a:lnTo>
                  <a:lnTo>
                    <a:pt x="278688" y="157480"/>
                  </a:lnTo>
                  <a:lnTo>
                    <a:pt x="254152" y="157480"/>
                  </a:lnTo>
                  <a:lnTo>
                    <a:pt x="249478" y="157645"/>
                  </a:lnTo>
                  <a:lnTo>
                    <a:pt x="245821" y="161556"/>
                  </a:lnTo>
                  <a:lnTo>
                    <a:pt x="245973" y="166204"/>
                  </a:lnTo>
                  <a:lnTo>
                    <a:pt x="245973" y="201333"/>
                  </a:lnTo>
                  <a:lnTo>
                    <a:pt x="245821" y="205994"/>
                  </a:lnTo>
                  <a:lnTo>
                    <a:pt x="249478" y="209880"/>
                  </a:lnTo>
                  <a:lnTo>
                    <a:pt x="254152" y="210045"/>
                  </a:lnTo>
                  <a:lnTo>
                    <a:pt x="286969" y="210045"/>
                  </a:lnTo>
                  <a:lnTo>
                    <a:pt x="291642" y="209880"/>
                  </a:lnTo>
                  <a:lnTo>
                    <a:pt x="295300" y="205981"/>
                  </a:lnTo>
                  <a:lnTo>
                    <a:pt x="295148" y="201333"/>
                  </a:lnTo>
                  <a:lnTo>
                    <a:pt x="295148" y="192493"/>
                  </a:lnTo>
                  <a:lnTo>
                    <a:pt x="295148" y="174942"/>
                  </a:lnTo>
                  <a:lnTo>
                    <a:pt x="295148" y="166204"/>
                  </a:lnTo>
                  <a:lnTo>
                    <a:pt x="295300" y="161544"/>
                  </a:lnTo>
                  <a:close/>
                </a:path>
                <a:path w="492125" h="473710">
                  <a:moveTo>
                    <a:pt x="319316" y="315531"/>
                  </a:moveTo>
                  <a:lnTo>
                    <a:pt x="270510" y="315531"/>
                  </a:lnTo>
                  <a:lnTo>
                    <a:pt x="270510" y="333082"/>
                  </a:lnTo>
                  <a:lnTo>
                    <a:pt x="319316" y="333082"/>
                  </a:lnTo>
                  <a:lnTo>
                    <a:pt x="319316" y="315531"/>
                  </a:lnTo>
                  <a:close/>
                </a:path>
                <a:path w="492125" h="473710">
                  <a:moveTo>
                    <a:pt x="343763" y="350621"/>
                  </a:moveTo>
                  <a:lnTo>
                    <a:pt x="270510" y="350621"/>
                  </a:lnTo>
                  <a:lnTo>
                    <a:pt x="270510" y="368173"/>
                  </a:lnTo>
                  <a:lnTo>
                    <a:pt x="343763" y="368173"/>
                  </a:lnTo>
                  <a:lnTo>
                    <a:pt x="343763" y="350621"/>
                  </a:lnTo>
                  <a:close/>
                </a:path>
                <a:path w="492125" h="473710">
                  <a:moveTo>
                    <a:pt x="434771" y="389851"/>
                  </a:moveTo>
                  <a:lnTo>
                    <a:pt x="431355" y="385673"/>
                  </a:lnTo>
                  <a:lnTo>
                    <a:pt x="426224" y="385165"/>
                  </a:lnTo>
                  <a:lnTo>
                    <a:pt x="426123" y="385635"/>
                  </a:lnTo>
                  <a:lnTo>
                    <a:pt x="417944" y="385635"/>
                  </a:lnTo>
                  <a:lnTo>
                    <a:pt x="417944" y="403275"/>
                  </a:lnTo>
                  <a:lnTo>
                    <a:pt x="417944" y="420827"/>
                  </a:lnTo>
                  <a:lnTo>
                    <a:pt x="401586" y="420827"/>
                  </a:lnTo>
                  <a:lnTo>
                    <a:pt x="401586" y="403275"/>
                  </a:lnTo>
                  <a:lnTo>
                    <a:pt x="417944" y="403275"/>
                  </a:lnTo>
                  <a:lnTo>
                    <a:pt x="417944" y="385635"/>
                  </a:lnTo>
                  <a:lnTo>
                    <a:pt x="393407" y="385635"/>
                  </a:lnTo>
                  <a:lnTo>
                    <a:pt x="388721" y="385838"/>
                  </a:lnTo>
                  <a:lnTo>
                    <a:pt x="385064" y="389775"/>
                  </a:lnTo>
                  <a:lnTo>
                    <a:pt x="385229" y="394462"/>
                  </a:lnTo>
                  <a:lnTo>
                    <a:pt x="385229" y="429577"/>
                  </a:lnTo>
                  <a:lnTo>
                    <a:pt x="385076" y="434238"/>
                  </a:lnTo>
                  <a:lnTo>
                    <a:pt x="388721" y="438124"/>
                  </a:lnTo>
                  <a:lnTo>
                    <a:pt x="393395" y="438289"/>
                  </a:lnTo>
                  <a:lnTo>
                    <a:pt x="426123" y="438289"/>
                  </a:lnTo>
                  <a:lnTo>
                    <a:pt x="430809" y="438124"/>
                  </a:lnTo>
                  <a:lnTo>
                    <a:pt x="434467" y="434225"/>
                  </a:lnTo>
                  <a:lnTo>
                    <a:pt x="434301" y="429577"/>
                  </a:lnTo>
                  <a:lnTo>
                    <a:pt x="434301" y="420827"/>
                  </a:lnTo>
                  <a:lnTo>
                    <a:pt x="434301" y="403275"/>
                  </a:lnTo>
                  <a:lnTo>
                    <a:pt x="434314" y="394462"/>
                  </a:lnTo>
                  <a:lnTo>
                    <a:pt x="434771" y="389851"/>
                  </a:lnTo>
                  <a:close/>
                </a:path>
                <a:path w="492125" h="473710">
                  <a:moveTo>
                    <a:pt x="491667" y="456018"/>
                  </a:moveTo>
                  <a:lnTo>
                    <a:pt x="467309" y="456018"/>
                  </a:lnTo>
                  <a:lnTo>
                    <a:pt x="467131" y="245237"/>
                  </a:lnTo>
                  <a:lnTo>
                    <a:pt x="467118" y="236512"/>
                  </a:lnTo>
                  <a:lnTo>
                    <a:pt x="467296" y="232067"/>
                  </a:lnTo>
                  <a:lnTo>
                    <a:pt x="464032" y="228219"/>
                  </a:lnTo>
                  <a:lnTo>
                    <a:pt x="459600" y="227685"/>
                  </a:lnTo>
                  <a:lnTo>
                    <a:pt x="451421" y="227685"/>
                  </a:lnTo>
                  <a:lnTo>
                    <a:pt x="451421" y="245237"/>
                  </a:lnTo>
                  <a:lnTo>
                    <a:pt x="451421" y="456018"/>
                  </a:lnTo>
                  <a:lnTo>
                    <a:pt x="254723" y="456018"/>
                  </a:lnTo>
                  <a:lnTo>
                    <a:pt x="254723" y="245237"/>
                  </a:lnTo>
                  <a:lnTo>
                    <a:pt x="312077" y="245237"/>
                  </a:lnTo>
                  <a:lnTo>
                    <a:pt x="312000" y="298259"/>
                  </a:lnTo>
                  <a:lnTo>
                    <a:pt x="311543" y="302234"/>
                  </a:lnTo>
                  <a:lnTo>
                    <a:pt x="314871" y="306438"/>
                  </a:lnTo>
                  <a:lnTo>
                    <a:pt x="319786" y="306984"/>
                  </a:lnTo>
                  <a:lnTo>
                    <a:pt x="322160" y="307060"/>
                  </a:lnTo>
                  <a:lnTo>
                    <a:pt x="324434" y="306070"/>
                  </a:lnTo>
                  <a:lnTo>
                    <a:pt x="325983" y="304266"/>
                  </a:lnTo>
                  <a:lnTo>
                    <a:pt x="336613" y="292811"/>
                  </a:lnTo>
                  <a:lnTo>
                    <a:pt x="350253" y="307479"/>
                  </a:lnTo>
                  <a:lnTo>
                    <a:pt x="355320" y="307644"/>
                  </a:lnTo>
                  <a:lnTo>
                    <a:pt x="358902" y="304266"/>
                  </a:lnTo>
                  <a:lnTo>
                    <a:pt x="369430" y="292811"/>
                  </a:lnTo>
                  <a:lnTo>
                    <a:pt x="380047" y="304355"/>
                  </a:lnTo>
                  <a:lnTo>
                    <a:pt x="382879" y="307517"/>
                  </a:lnTo>
                  <a:lnTo>
                    <a:pt x="387870" y="307771"/>
                  </a:lnTo>
                  <a:lnTo>
                    <a:pt x="391325" y="304685"/>
                  </a:lnTo>
                  <a:lnTo>
                    <a:pt x="391718" y="304266"/>
                  </a:lnTo>
                  <a:lnTo>
                    <a:pt x="393141" y="302590"/>
                  </a:lnTo>
                  <a:lnTo>
                    <a:pt x="393941" y="300469"/>
                  </a:lnTo>
                  <a:lnTo>
                    <a:pt x="393966" y="292811"/>
                  </a:lnTo>
                  <a:lnTo>
                    <a:pt x="393966" y="245237"/>
                  </a:lnTo>
                  <a:lnTo>
                    <a:pt x="451421" y="245237"/>
                  </a:lnTo>
                  <a:lnTo>
                    <a:pt x="451421" y="227685"/>
                  </a:lnTo>
                  <a:lnTo>
                    <a:pt x="327964" y="227685"/>
                  </a:lnTo>
                  <a:lnTo>
                    <a:pt x="327964" y="16891"/>
                  </a:lnTo>
                  <a:lnTo>
                    <a:pt x="327964" y="8166"/>
                  </a:lnTo>
                  <a:lnTo>
                    <a:pt x="327812" y="3721"/>
                  </a:lnTo>
                  <a:lnTo>
                    <a:pt x="324243" y="152"/>
                  </a:lnTo>
                  <a:lnTo>
                    <a:pt x="319786" y="0"/>
                  </a:lnTo>
                  <a:lnTo>
                    <a:pt x="311137" y="0"/>
                  </a:lnTo>
                  <a:lnTo>
                    <a:pt x="311137" y="16891"/>
                  </a:lnTo>
                  <a:lnTo>
                    <a:pt x="311137" y="227685"/>
                  </a:lnTo>
                  <a:lnTo>
                    <a:pt x="238264" y="227685"/>
                  </a:lnTo>
                  <a:lnTo>
                    <a:pt x="238264" y="245237"/>
                  </a:lnTo>
                  <a:lnTo>
                    <a:pt x="238264" y="456018"/>
                  </a:lnTo>
                  <a:lnTo>
                    <a:pt x="40805" y="456018"/>
                  </a:lnTo>
                  <a:lnTo>
                    <a:pt x="41567" y="245237"/>
                  </a:lnTo>
                  <a:lnTo>
                    <a:pt x="99009" y="245237"/>
                  </a:lnTo>
                  <a:lnTo>
                    <a:pt x="98945" y="298259"/>
                  </a:lnTo>
                  <a:lnTo>
                    <a:pt x="98539" y="302298"/>
                  </a:lnTo>
                  <a:lnTo>
                    <a:pt x="101968" y="306489"/>
                  </a:lnTo>
                  <a:lnTo>
                    <a:pt x="107099" y="306984"/>
                  </a:lnTo>
                  <a:lnTo>
                    <a:pt x="109334" y="306895"/>
                  </a:lnTo>
                  <a:lnTo>
                    <a:pt x="111455" y="305955"/>
                  </a:lnTo>
                  <a:lnTo>
                    <a:pt x="113106" y="304266"/>
                  </a:lnTo>
                  <a:lnTo>
                    <a:pt x="123558" y="292912"/>
                  </a:lnTo>
                  <a:lnTo>
                    <a:pt x="137147" y="307555"/>
                  </a:lnTo>
                  <a:lnTo>
                    <a:pt x="142151" y="307733"/>
                  </a:lnTo>
                  <a:lnTo>
                    <a:pt x="145834" y="304266"/>
                  </a:lnTo>
                  <a:lnTo>
                    <a:pt x="156362" y="292912"/>
                  </a:lnTo>
                  <a:lnTo>
                    <a:pt x="169964" y="307555"/>
                  </a:lnTo>
                  <a:lnTo>
                    <a:pt x="180911" y="292912"/>
                  </a:lnTo>
                  <a:lnTo>
                    <a:pt x="180911" y="245237"/>
                  </a:lnTo>
                  <a:lnTo>
                    <a:pt x="238264" y="245237"/>
                  </a:lnTo>
                  <a:lnTo>
                    <a:pt x="238264" y="227685"/>
                  </a:lnTo>
                  <a:lnTo>
                    <a:pt x="114808" y="227685"/>
                  </a:lnTo>
                  <a:lnTo>
                    <a:pt x="114808" y="16891"/>
                  </a:lnTo>
                  <a:lnTo>
                    <a:pt x="172262" y="16891"/>
                  </a:lnTo>
                  <a:lnTo>
                    <a:pt x="172148" y="71551"/>
                  </a:lnTo>
                  <a:lnTo>
                    <a:pt x="172046" y="73926"/>
                  </a:lnTo>
                  <a:lnTo>
                    <a:pt x="175653" y="77876"/>
                  </a:lnTo>
                  <a:lnTo>
                    <a:pt x="180327" y="78092"/>
                  </a:lnTo>
                  <a:lnTo>
                    <a:pt x="182626" y="78092"/>
                  </a:lnTo>
                  <a:lnTo>
                    <a:pt x="184785" y="77089"/>
                  </a:lnTo>
                  <a:lnTo>
                    <a:pt x="186270" y="75361"/>
                  </a:lnTo>
                  <a:lnTo>
                    <a:pt x="196710" y="64008"/>
                  </a:lnTo>
                  <a:lnTo>
                    <a:pt x="207708" y="75361"/>
                  </a:lnTo>
                  <a:lnTo>
                    <a:pt x="210718" y="78574"/>
                  </a:lnTo>
                  <a:lnTo>
                    <a:pt x="215785" y="78740"/>
                  </a:lnTo>
                  <a:lnTo>
                    <a:pt x="219367" y="75361"/>
                  </a:lnTo>
                  <a:lnTo>
                    <a:pt x="229984" y="64008"/>
                  </a:lnTo>
                  <a:lnTo>
                    <a:pt x="240614" y="75361"/>
                  </a:lnTo>
                  <a:lnTo>
                    <a:pt x="243408" y="78498"/>
                  </a:lnTo>
                  <a:lnTo>
                    <a:pt x="248221" y="78778"/>
                  </a:lnTo>
                  <a:lnTo>
                    <a:pt x="251587" y="75793"/>
                  </a:lnTo>
                  <a:lnTo>
                    <a:pt x="251993" y="75361"/>
                  </a:lnTo>
                  <a:lnTo>
                    <a:pt x="253606" y="73748"/>
                  </a:lnTo>
                  <a:lnTo>
                    <a:pt x="254495" y="71551"/>
                  </a:lnTo>
                  <a:lnTo>
                    <a:pt x="254431" y="64008"/>
                  </a:lnTo>
                  <a:lnTo>
                    <a:pt x="254431" y="16891"/>
                  </a:lnTo>
                  <a:lnTo>
                    <a:pt x="311137" y="16891"/>
                  </a:lnTo>
                  <a:lnTo>
                    <a:pt x="311137" y="0"/>
                  </a:lnTo>
                  <a:lnTo>
                    <a:pt x="106629" y="0"/>
                  </a:lnTo>
                  <a:lnTo>
                    <a:pt x="101942" y="203"/>
                  </a:lnTo>
                  <a:lnTo>
                    <a:pt x="98285" y="4152"/>
                  </a:lnTo>
                  <a:lnTo>
                    <a:pt x="98425" y="8166"/>
                  </a:lnTo>
                  <a:lnTo>
                    <a:pt x="98450" y="227685"/>
                  </a:lnTo>
                  <a:lnTo>
                    <a:pt x="32626" y="227685"/>
                  </a:lnTo>
                  <a:lnTo>
                    <a:pt x="27940" y="227888"/>
                  </a:lnTo>
                  <a:lnTo>
                    <a:pt x="24295" y="231825"/>
                  </a:lnTo>
                  <a:lnTo>
                    <a:pt x="24447" y="236512"/>
                  </a:lnTo>
                  <a:lnTo>
                    <a:pt x="24447" y="456018"/>
                  </a:lnTo>
                  <a:lnTo>
                    <a:pt x="0" y="456018"/>
                  </a:lnTo>
                  <a:lnTo>
                    <a:pt x="0" y="473570"/>
                  </a:lnTo>
                  <a:lnTo>
                    <a:pt x="491667" y="473570"/>
                  </a:lnTo>
                  <a:lnTo>
                    <a:pt x="491667" y="456018"/>
                  </a:lnTo>
                  <a:close/>
                </a:path>
              </a:pathLst>
            </a:custGeom>
            <a:solidFill>
              <a:srgbClr val="1A294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5" name="object 15"/>
            <p:cNvSpPr/>
            <p:nvPr/>
          </p:nvSpPr>
          <p:spPr>
            <a:xfrm>
              <a:off x="3117374" y="1474295"/>
              <a:ext cx="48895" cy="40640"/>
            </a:xfrm>
            <a:custGeom>
              <a:avLst/>
              <a:gdLst/>
              <a:ahLst/>
              <a:cxnLst/>
              <a:rect l="l" t="t" r="r" b="b"/>
              <a:pathLst>
                <a:path w="48894" h="40640">
                  <a:moveTo>
                    <a:pt x="48893" y="0"/>
                  </a:moveTo>
                  <a:lnTo>
                    <a:pt x="0" y="0"/>
                  </a:lnTo>
                  <a:lnTo>
                    <a:pt x="564" y="32096"/>
                  </a:lnTo>
                  <a:lnTo>
                    <a:pt x="6041" y="26575"/>
                  </a:lnTo>
                  <a:lnTo>
                    <a:pt x="10977" y="26575"/>
                  </a:lnTo>
                  <a:lnTo>
                    <a:pt x="24352" y="40355"/>
                  </a:lnTo>
                  <a:lnTo>
                    <a:pt x="38370" y="25535"/>
                  </a:lnTo>
                  <a:lnTo>
                    <a:pt x="43431" y="25699"/>
                  </a:lnTo>
                  <a:lnTo>
                    <a:pt x="48893" y="31439"/>
                  </a:lnTo>
                  <a:lnTo>
                    <a:pt x="48893" y="0"/>
                  </a:lnTo>
                  <a:close/>
                </a:path>
              </a:pathLst>
            </a:custGeom>
            <a:solidFill>
              <a:srgbClr val="2C70E6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6" name="object 16"/>
            <p:cNvSpPr/>
            <p:nvPr/>
          </p:nvSpPr>
          <p:spPr>
            <a:xfrm>
              <a:off x="3191748" y="1245958"/>
              <a:ext cx="48895" cy="40640"/>
            </a:xfrm>
            <a:custGeom>
              <a:avLst/>
              <a:gdLst/>
              <a:ahLst/>
              <a:cxnLst/>
              <a:rect l="l" t="t" r="r" b="b"/>
              <a:pathLst>
                <a:path w="48894" h="40640">
                  <a:moveTo>
                    <a:pt x="48611" y="0"/>
                  </a:moveTo>
                  <a:lnTo>
                    <a:pt x="0" y="0"/>
                  </a:lnTo>
                  <a:lnTo>
                    <a:pt x="0" y="31533"/>
                  </a:lnTo>
                  <a:lnTo>
                    <a:pt x="6041" y="25542"/>
                  </a:lnTo>
                  <a:lnTo>
                    <a:pt x="11040" y="25722"/>
                  </a:lnTo>
                  <a:lnTo>
                    <a:pt x="24070" y="40355"/>
                  </a:lnTo>
                  <a:lnTo>
                    <a:pt x="38088" y="25535"/>
                  </a:lnTo>
                  <a:lnTo>
                    <a:pt x="43149" y="25699"/>
                  </a:lnTo>
                  <a:lnTo>
                    <a:pt x="48611" y="31533"/>
                  </a:lnTo>
                  <a:lnTo>
                    <a:pt x="48611" y="0"/>
                  </a:lnTo>
                  <a:close/>
                </a:path>
              </a:pathLst>
            </a:custGeom>
            <a:solidFill>
              <a:srgbClr val="1FC9E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7" name="object 17"/>
            <p:cNvSpPr/>
            <p:nvPr/>
          </p:nvSpPr>
          <p:spPr>
            <a:xfrm>
              <a:off x="3330435" y="1474295"/>
              <a:ext cx="49530" cy="41275"/>
            </a:xfrm>
            <a:custGeom>
              <a:avLst/>
              <a:gdLst/>
              <a:ahLst/>
              <a:cxnLst/>
              <a:rect l="l" t="t" r="r" b="b"/>
              <a:pathLst>
                <a:path w="49529" h="41275">
                  <a:moveTo>
                    <a:pt x="49081" y="0"/>
                  </a:moveTo>
                  <a:lnTo>
                    <a:pt x="0" y="0"/>
                  </a:lnTo>
                  <a:lnTo>
                    <a:pt x="282" y="32096"/>
                  </a:lnTo>
                  <a:lnTo>
                    <a:pt x="6323" y="26199"/>
                  </a:lnTo>
                  <a:lnTo>
                    <a:pt x="11322" y="26379"/>
                  </a:lnTo>
                  <a:lnTo>
                    <a:pt x="24352" y="41012"/>
                  </a:lnTo>
                  <a:lnTo>
                    <a:pt x="38573" y="26199"/>
                  </a:lnTo>
                  <a:lnTo>
                    <a:pt x="43572" y="26379"/>
                  </a:lnTo>
                  <a:lnTo>
                    <a:pt x="49081" y="31439"/>
                  </a:lnTo>
                  <a:lnTo>
                    <a:pt x="49081" y="0"/>
                  </a:lnTo>
                  <a:close/>
                </a:path>
              </a:pathLst>
            </a:custGeom>
            <a:solidFill>
              <a:srgbClr val="1030A2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8" name="object 18"/>
            <p:cNvSpPr/>
            <p:nvPr/>
          </p:nvSpPr>
          <p:spPr>
            <a:xfrm>
              <a:off x="3264900" y="1404002"/>
              <a:ext cx="16510" cy="17780"/>
            </a:xfrm>
            <a:custGeom>
              <a:avLst/>
              <a:gdLst/>
              <a:ahLst/>
              <a:cxnLst/>
              <a:rect l="l" t="t" r="r" b="b"/>
              <a:pathLst>
                <a:path w="16510" h="17780">
                  <a:moveTo>
                    <a:pt x="16360" y="0"/>
                  </a:moveTo>
                  <a:lnTo>
                    <a:pt x="0" y="0"/>
                  </a:lnTo>
                  <a:lnTo>
                    <a:pt x="0" y="17549"/>
                  </a:lnTo>
                  <a:lnTo>
                    <a:pt x="16360" y="17549"/>
                  </a:lnTo>
                  <a:lnTo>
                    <a:pt x="16360" y="0"/>
                  </a:lnTo>
                  <a:close/>
                </a:path>
              </a:pathLst>
            </a:custGeom>
            <a:solidFill>
              <a:srgbClr val="2C70E6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9" name="object 19"/>
            <p:cNvSpPr/>
            <p:nvPr/>
          </p:nvSpPr>
          <p:spPr>
            <a:xfrm>
              <a:off x="3191090" y="1632339"/>
              <a:ext cx="16510" cy="17780"/>
            </a:xfrm>
            <a:custGeom>
              <a:avLst/>
              <a:gdLst/>
              <a:ahLst/>
              <a:cxnLst/>
              <a:rect l="l" t="t" r="r" b="b"/>
              <a:pathLst>
                <a:path w="16510" h="17780">
                  <a:moveTo>
                    <a:pt x="16360" y="0"/>
                  </a:moveTo>
                  <a:lnTo>
                    <a:pt x="0" y="0"/>
                  </a:lnTo>
                  <a:lnTo>
                    <a:pt x="0" y="17549"/>
                  </a:lnTo>
                  <a:lnTo>
                    <a:pt x="16360" y="17549"/>
                  </a:lnTo>
                  <a:lnTo>
                    <a:pt x="16360" y="0"/>
                  </a:lnTo>
                  <a:close/>
                </a:path>
              </a:pathLst>
            </a:custGeom>
            <a:solidFill>
              <a:srgbClr val="1FC9E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0" name="object 20"/>
            <p:cNvSpPr/>
            <p:nvPr/>
          </p:nvSpPr>
          <p:spPr>
            <a:xfrm>
              <a:off x="3404151" y="1632339"/>
              <a:ext cx="16510" cy="17780"/>
            </a:xfrm>
            <a:custGeom>
              <a:avLst/>
              <a:gdLst/>
              <a:ahLst/>
              <a:cxnLst/>
              <a:rect l="l" t="t" r="r" b="b"/>
              <a:pathLst>
                <a:path w="16510" h="17780">
                  <a:moveTo>
                    <a:pt x="16360" y="0"/>
                  </a:moveTo>
                  <a:lnTo>
                    <a:pt x="0" y="0"/>
                  </a:lnTo>
                  <a:lnTo>
                    <a:pt x="0" y="17549"/>
                  </a:lnTo>
                  <a:lnTo>
                    <a:pt x="16360" y="17549"/>
                  </a:lnTo>
                  <a:lnTo>
                    <a:pt x="16360" y="0"/>
                  </a:lnTo>
                  <a:close/>
                </a:path>
              </a:pathLst>
            </a:custGeom>
            <a:solidFill>
              <a:srgbClr val="2C70E6"/>
            </a:solidFill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21" name="object 21"/>
          <p:cNvGrpSpPr/>
          <p:nvPr/>
        </p:nvGrpSpPr>
        <p:grpSpPr>
          <a:xfrm>
            <a:off x="2122723" y="1288003"/>
            <a:ext cx="469900" cy="431165"/>
            <a:chOff x="2122723" y="1288003"/>
            <a:chExt cx="469900" cy="431165"/>
          </a:xfrm>
        </p:grpSpPr>
        <p:sp>
          <p:nvSpPr>
            <p:cNvPr id="22" name="object 22"/>
            <p:cNvSpPr/>
            <p:nvPr/>
          </p:nvSpPr>
          <p:spPr>
            <a:xfrm>
              <a:off x="2122716" y="1288008"/>
              <a:ext cx="469900" cy="431165"/>
            </a:xfrm>
            <a:custGeom>
              <a:avLst/>
              <a:gdLst/>
              <a:ahLst/>
              <a:cxnLst/>
              <a:rect l="l" t="t" r="r" b="b"/>
              <a:pathLst>
                <a:path w="469900" h="431164">
                  <a:moveTo>
                    <a:pt x="421411" y="9575"/>
                  </a:moveTo>
                  <a:lnTo>
                    <a:pt x="417969" y="8890"/>
                  </a:lnTo>
                  <a:lnTo>
                    <a:pt x="417322" y="7861"/>
                  </a:lnTo>
                  <a:lnTo>
                    <a:pt x="413499" y="6997"/>
                  </a:lnTo>
                  <a:lnTo>
                    <a:pt x="412267" y="7747"/>
                  </a:lnTo>
                  <a:lnTo>
                    <a:pt x="373646" y="0"/>
                  </a:lnTo>
                  <a:lnTo>
                    <a:pt x="371944" y="7975"/>
                  </a:lnTo>
                  <a:lnTo>
                    <a:pt x="402031" y="14020"/>
                  </a:lnTo>
                  <a:lnTo>
                    <a:pt x="27317" y="243497"/>
                  </a:lnTo>
                  <a:lnTo>
                    <a:pt x="26454" y="247319"/>
                  </a:lnTo>
                  <a:lnTo>
                    <a:pt x="29413" y="252107"/>
                  </a:lnTo>
                  <a:lnTo>
                    <a:pt x="33642" y="253301"/>
                  </a:lnTo>
                  <a:lnTo>
                    <a:pt x="408762" y="24701"/>
                  </a:lnTo>
                  <a:lnTo>
                    <a:pt x="400443" y="54343"/>
                  </a:lnTo>
                  <a:lnTo>
                    <a:pt x="408343" y="56502"/>
                  </a:lnTo>
                  <a:lnTo>
                    <a:pt x="418922" y="18516"/>
                  </a:lnTo>
                  <a:lnTo>
                    <a:pt x="420217" y="17716"/>
                  </a:lnTo>
                  <a:lnTo>
                    <a:pt x="421106" y="13830"/>
                  </a:lnTo>
                  <a:lnTo>
                    <a:pt x="420484" y="12877"/>
                  </a:lnTo>
                  <a:lnTo>
                    <a:pt x="421411" y="9575"/>
                  </a:lnTo>
                  <a:close/>
                </a:path>
                <a:path w="469900" h="431164">
                  <a:moveTo>
                    <a:pt x="469620" y="421627"/>
                  </a:moveTo>
                  <a:lnTo>
                    <a:pt x="467131" y="418439"/>
                  </a:lnTo>
                  <a:lnTo>
                    <a:pt x="463626" y="418007"/>
                  </a:lnTo>
                  <a:lnTo>
                    <a:pt x="437959" y="418007"/>
                  </a:lnTo>
                  <a:lnTo>
                    <a:pt x="437959" y="109804"/>
                  </a:lnTo>
                  <a:lnTo>
                    <a:pt x="437908" y="99644"/>
                  </a:lnTo>
                  <a:lnTo>
                    <a:pt x="435076" y="96812"/>
                  </a:lnTo>
                  <a:lnTo>
                    <a:pt x="431558" y="96761"/>
                  </a:lnTo>
                  <a:lnTo>
                    <a:pt x="424789" y="96761"/>
                  </a:lnTo>
                  <a:lnTo>
                    <a:pt x="424789" y="109804"/>
                  </a:lnTo>
                  <a:lnTo>
                    <a:pt x="424789" y="418007"/>
                  </a:lnTo>
                  <a:lnTo>
                    <a:pt x="368376" y="418007"/>
                  </a:lnTo>
                  <a:lnTo>
                    <a:pt x="368376" y="109804"/>
                  </a:lnTo>
                  <a:lnTo>
                    <a:pt x="424789" y="109804"/>
                  </a:lnTo>
                  <a:lnTo>
                    <a:pt x="424789" y="96761"/>
                  </a:lnTo>
                  <a:lnTo>
                    <a:pt x="362077" y="96761"/>
                  </a:lnTo>
                  <a:lnTo>
                    <a:pt x="358444" y="96977"/>
                  </a:lnTo>
                  <a:lnTo>
                    <a:pt x="355752" y="100012"/>
                  </a:lnTo>
                  <a:lnTo>
                    <a:pt x="355942" y="103136"/>
                  </a:lnTo>
                  <a:lnTo>
                    <a:pt x="355968" y="418007"/>
                  </a:lnTo>
                  <a:lnTo>
                    <a:pt x="328701" y="418007"/>
                  </a:lnTo>
                  <a:lnTo>
                    <a:pt x="328701" y="179158"/>
                  </a:lnTo>
                  <a:lnTo>
                    <a:pt x="328701" y="169379"/>
                  </a:lnTo>
                  <a:lnTo>
                    <a:pt x="325894" y="166547"/>
                  </a:lnTo>
                  <a:lnTo>
                    <a:pt x="322402" y="166497"/>
                  </a:lnTo>
                  <a:lnTo>
                    <a:pt x="315341" y="166497"/>
                  </a:lnTo>
                  <a:lnTo>
                    <a:pt x="315341" y="179158"/>
                  </a:lnTo>
                  <a:lnTo>
                    <a:pt x="315341" y="418007"/>
                  </a:lnTo>
                  <a:lnTo>
                    <a:pt x="258927" y="418007"/>
                  </a:lnTo>
                  <a:lnTo>
                    <a:pt x="258927" y="179158"/>
                  </a:lnTo>
                  <a:lnTo>
                    <a:pt x="315341" y="179158"/>
                  </a:lnTo>
                  <a:lnTo>
                    <a:pt x="315341" y="166497"/>
                  </a:lnTo>
                  <a:lnTo>
                    <a:pt x="252818" y="166497"/>
                  </a:lnTo>
                  <a:lnTo>
                    <a:pt x="249326" y="166547"/>
                  </a:lnTo>
                  <a:lnTo>
                    <a:pt x="246519" y="169379"/>
                  </a:lnTo>
                  <a:lnTo>
                    <a:pt x="246519" y="418007"/>
                  </a:lnTo>
                  <a:lnTo>
                    <a:pt x="219252" y="418007"/>
                  </a:lnTo>
                  <a:lnTo>
                    <a:pt x="219252" y="249085"/>
                  </a:lnTo>
                  <a:lnTo>
                    <a:pt x="219252" y="238760"/>
                  </a:lnTo>
                  <a:lnTo>
                    <a:pt x="216433" y="235940"/>
                  </a:lnTo>
                  <a:lnTo>
                    <a:pt x="205905" y="235940"/>
                  </a:lnTo>
                  <a:lnTo>
                    <a:pt x="205905" y="249085"/>
                  </a:lnTo>
                  <a:lnTo>
                    <a:pt x="205905" y="418007"/>
                  </a:lnTo>
                  <a:lnTo>
                    <a:pt x="149491" y="418007"/>
                  </a:lnTo>
                  <a:lnTo>
                    <a:pt x="149491" y="249085"/>
                  </a:lnTo>
                  <a:lnTo>
                    <a:pt x="205905" y="249085"/>
                  </a:lnTo>
                  <a:lnTo>
                    <a:pt x="205905" y="235940"/>
                  </a:lnTo>
                  <a:lnTo>
                    <a:pt x="139890" y="235940"/>
                  </a:lnTo>
                  <a:lnTo>
                    <a:pt x="137071" y="238760"/>
                  </a:lnTo>
                  <a:lnTo>
                    <a:pt x="137071" y="418007"/>
                  </a:lnTo>
                  <a:lnTo>
                    <a:pt x="109804" y="418007"/>
                  </a:lnTo>
                  <a:lnTo>
                    <a:pt x="109804" y="326694"/>
                  </a:lnTo>
                  <a:lnTo>
                    <a:pt x="109804" y="316839"/>
                  </a:lnTo>
                  <a:lnTo>
                    <a:pt x="106984" y="314020"/>
                  </a:lnTo>
                  <a:lnTo>
                    <a:pt x="96456" y="314020"/>
                  </a:lnTo>
                  <a:lnTo>
                    <a:pt x="96456" y="326694"/>
                  </a:lnTo>
                  <a:lnTo>
                    <a:pt x="96456" y="418007"/>
                  </a:lnTo>
                  <a:lnTo>
                    <a:pt x="40043" y="418007"/>
                  </a:lnTo>
                  <a:lnTo>
                    <a:pt x="40043" y="326694"/>
                  </a:lnTo>
                  <a:lnTo>
                    <a:pt x="96456" y="326694"/>
                  </a:lnTo>
                  <a:lnTo>
                    <a:pt x="96456" y="314020"/>
                  </a:lnTo>
                  <a:lnTo>
                    <a:pt x="30162" y="314020"/>
                  </a:lnTo>
                  <a:lnTo>
                    <a:pt x="27343" y="316839"/>
                  </a:lnTo>
                  <a:lnTo>
                    <a:pt x="27343" y="418007"/>
                  </a:lnTo>
                  <a:lnTo>
                    <a:pt x="6007" y="418007"/>
                  </a:lnTo>
                  <a:lnTo>
                    <a:pt x="3086" y="418363"/>
                  </a:lnTo>
                  <a:lnTo>
                    <a:pt x="787" y="420662"/>
                  </a:lnTo>
                  <a:lnTo>
                    <a:pt x="0" y="427075"/>
                  </a:lnTo>
                  <a:lnTo>
                    <a:pt x="2501" y="430250"/>
                  </a:lnTo>
                  <a:lnTo>
                    <a:pt x="6007" y="430682"/>
                  </a:lnTo>
                  <a:lnTo>
                    <a:pt x="463626" y="430682"/>
                  </a:lnTo>
                  <a:lnTo>
                    <a:pt x="466534" y="430326"/>
                  </a:lnTo>
                  <a:lnTo>
                    <a:pt x="468845" y="428040"/>
                  </a:lnTo>
                  <a:lnTo>
                    <a:pt x="469620" y="421627"/>
                  </a:lnTo>
                  <a:close/>
                </a:path>
              </a:pathLst>
            </a:custGeom>
            <a:solidFill>
              <a:srgbClr val="1A294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3" name="object 23"/>
            <p:cNvSpPr/>
            <p:nvPr/>
          </p:nvSpPr>
          <p:spPr>
            <a:xfrm>
              <a:off x="2381653" y="1467163"/>
              <a:ext cx="57150" cy="239395"/>
            </a:xfrm>
            <a:custGeom>
              <a:avLst/>
              <a:gdLst/>
              <a:ahLst/>
              <a:cxnLst/>
              <a:rect l="l" t="t" r="r" b="b"/>
              <a:pathLst>
                <a:path w="57150" h="239394">
                  <a:moveTo>
                    <a:pt x="56885" y="0"/>
                  </a:moveTo>
                  <a:lnTo>
                    <a:pt x="0" y="0"/>
                  </a:lnTo>
                  <a:lnTo>
                    <a:pt x="0" y="238848"/>
                  </a:lnTo>
                  <a:lnTo>
                    <a:pt x="56885" y="238848"/>
                  </a:lnTo>
                  <a:lnTo>
                    <a:pt x="56885" y="0"/>
                  </a:lnTo>
                  <a:close/>
                </a:path>
              </a:pathLst>
            </a:custGeom>
            <a:solidFill>
              <a:srgbClr val="1FC9E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4" name="object 24"/>
            <p:cNvSpPr/>
            <p:nvPr/>
          </p:nvSpPr>
          <p:spPr>
            <a:xfrm>
              <a:off x="2162762" y="1614695"/>
              <a:ext cx="57150" cy="91440"/>
            </a:xfrm>
            <a:custGeom>
              <a:avLst/>
              <a:gdLst/>
              <a:ahLst/>
              <a:cxnLst/>
              <a:rect l="l" t="t" r="r" b="b"/>
              <a:pathLst>
                <a:path w="57150" h="91439">
                  <a:moveTo>
                    <a:pt x="56885" y="0"/>
                  </a:moveTo>
                  <a:lnTo>
                    <a:pt x="0" y="0"/>
                  </a:lnTo>
                  <a:lnTo>
                    <a:pt x="0" y="91409"/>
                  </a:lnTo>
                  <a:lnTo>
                    <a:pt x="56885" y="91410"/>
                  </a:lnTo>
                  <a:lnTo>
                    <a:pt x="56885" y="0"/>
                  </a:lnTo>
                  <a:close/>
                </a:path>
              </a:pathLst>
            </a:custGeom>
            <a:solidFill>
              <a:srgbClr val="2C70E6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5" name="object 25"/>
            <p:cNvSpPr/>
            <p:nvPr/>
          </p:nvSpPr>
          <p:spPr>
            <a:xfrm>
              <a:off x="2272208" y="1536612"/>
              <a:ext cx="57150" cy="169545"/>
            </a:xfrm>
            <a:custGeom>
              <a:avLst/>
              <a:gdLst/>
              <a:ahLst/>
              <a:cxnLst/>
              <a:rect l="l" t="t" r="r" b="b"/>
              <a:pathLst>
                <a:path w="57150" h="169544">
                  <a:moveTo>
                    <a:pt x="56885" y="0"/>
                  </a:moveTo>
                  <a:lnTo>
                    <a:pt x="0" y="0"/>
                  </a:lnTo>
                  <a:lnTo>
                    <a:pt x="0" y="169399"/>
                  </a:lnTo>
                  <a:lnTo>
                    <a:pt x="56885" y="169399"/>
                  </a:lnTo>
                  <a:lnTo>
                    <a:pt x="56885" y="0"/>
                  </a:lnTo>
                  <a:close/>
                </a:path>
              </a:pathLst>
            </a:custGeom>
            <a:solidFill>
              <a:srgbClr val="1030A2"/>
            </a:solidFill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26" name="object 26"/>
          <p:cNvGrpSpPr/>
          <p:nvPr/>
        </p:nvGrpSpPr>
        <p:grpSpPr>
          <a:xfrm>
            <a:off x="8127051" y="1287346"/>
            <a:ext cx="436880" cy="436245"/>
            <a:chOff x="8127051" y="1287346"/>
            <a:chExt cx="436880" cy="436245"/>
          </a:xfrm>
        </p:grpSpPr>
        <p:sp>
          <p:nvSpPr>
            <p:cNvPr id="27" name="object 27"/>
            <p:cNvSpPr/>
            <p:nvPr/>
          </p:nvSpPr>
          <p:spPr>
            <a:xfrm>
              <a:off x="8127047" y="1287348"/>
              <a:ext cx="436880" cy="436245"/>
            </a:xfrm>
            <a:custGeom>
              <a:avLst/>
              <a:gdLst/>
              <a:ahLst/>
              <a:cxnLst/>
              <a:rect l="l" t="t" r="r" b="b"/>
              <a:pathLst>
                <a:path w="436879" h="436244">
                  <a:moveTo>
                    <a:pt x="436651" y="402717"/>
                  </a:moveTo>
                  <a:lnTo>
                    <a:pt x="433857" y="400138"/>
                  </a:lnTo>
                  <a:lnTo>
                    <a:pt x="433832" y="398957"/>
                  </a:lnTo>
                  <a:lnTo>
                    <a:pt x="431012" y="396151"/>
                  </a:lnTo>
                  <a:lnTo>
                    <a:pt x="429564" y="396151"/>
                  </a:lnTo>
                  <a:lnTo>
                    <a:pt x="400926" y="369582"/>
                  </a:lnTo>
                  <a:lnTo>
                    <a:pt x="395376" y="375500"/>
                  </a:lnTo>
                  <a:lnTo>
                    <a:pt x="417626" y="396151"/>
                  </a:lnTo>
                  <a:lnTo>
                    <a:pt x="39204" y="396151"/>
                  </a:lnTo>
                  <a:lnTo>
                    <a:pt x="39204" y="18389"/>
                  </a:lnTo>
                  <a:lnTo>
                    <a:pt x="60452" y="41198"/>
                  </a:lnTo>
                  <a:lnTo>
                    <a:pt x="66382" y="35661"/>
                  </a:lnTo>
                  <a:lnTo>
                    <a:pt x="39204" y="6477"/>
                  </a:lnTo>
                  <a:lnTo>
                    <a:pt x="39204" y="5067"/>
                  </a:lnTo>
                  <a:lnTo>
                    <a:pt x="36385" y="2260"/>
                  </a:lnTo>
                  <a:lnTo>
                    <a:pt x="35280" y="2260"/>
                  </a:lnTo>
                  <a:lnTo>
                    <a:pt x="33185" y="0"/>
                  </a:lnTo>
                  <a:lnTo>
                    <a:pt x="31076" y="2260"/>
                  </a:lnTo>
                  <a:lnTo>
                    <a:pt x="29413" y="2260"/>
                  </a:lnTo>
                  <a:lnTo>
                    <a:pt x="26568" y="5054"/>
                  </a:lnTo>
                  <a:lnTo>
                    <a:pt x="26555" y="7112"/>
                  </a:lnTo>
                  <a:lnTo>
                    <a:pt x="0" y="35661"/>
                  </a:lnTo>
                  <a:lnTo>
                    <a:pt x="5918" y="41198"/>
                  </a:lnTo>
                  <a:lnTo>
                    <a:pt x="26555" y="19037"/>
                  </a:lnTo>
                  <a:lnTo>
                    <a:pt x="26555" y="406222"/>
                  </a:lnTo>
                  <a:lnTo>
                    <a:pt x="29400" y="409054"/>
                  </a:lnTo>
                  <a:lnTo>
                    <a:pt x="418033" y="408914"/>
                  </a:lnTo>
                  <a:lnTo>
                    <a:pt x="395376" y="429933"/>
                  </a:lnTo>
                  <a:lnTo>
                    <a:pt x="400926" y="435838"/>
                  </a:lnTo>
                  <a:lnTo>
                    <a:pt x="429971" y="408914"/>
                  </a:lnTo>
                  <a:lnTo>
                    <a:pt x="431304" y="408901"/>
                  </a:lnTo>
                  <a:lnTo>
                    <a:pt x="433997" y="405930"/>
                  </a:lnTo>
                  <a:lnTo>
                    <a:pt x="433971" y="405206"/>
                  </a:lnTo>
                  <a:lnTo>
                    <a:pt x="436651" y="402717"/>
                  </a:lnTo>
                  <a:close/>
                </a:path>
              </a:pathLst>
            </a:custGeom>
            <a:solidFill>
              <a:srgbClr val="1A294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8" name="object 28"/>
            <p:cNvSpPr/>
            <p:nvPr/>
          </p:nvSpPr>
          <p:spPr>
            <a:xfrm>
              <a:off x="8257034" y="1395837"/>
              <a:ext cx="176540" cy="218670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  <p:sp>
          <p:nvSpPr>
            <p:cNvPr id="29" name="object 29"/>
            <p:cNvSpPr/>
            <p:nvPr/>
          </p:nvSpPr>
          <p:spPr>
            <a:xfrm>
              <a:off x="8339322" y="1369394"/>
              <a:ext cx="12700" cy="273050"/>
            </a:xfrm>
            <a:custGeom>
              <a:avLst/>
              <a:gdLst/>
              <a:ahLst/>
              <a:cxnLst/>
              <a:rect l="l" t="t" r="r" b="b"/>
              <a:pathLst>
                <a:path w="12700" h="273050">
                  <a:moveTo>
                    <a:pt x="3557" y="0"/>
                  </a:moveTo>
                  <a:lnTo>
                    <a:pt x="375" y="2487"/>
                  </a:lnTo>
                  <a:lnTo>
                    <a:pt x="0" y="269889"/>
                  </a:lnTo>
                  <a:lnTo>
                    <a:pt x="2859" y="272665"/>
                  </a:lnTo>
                  <a:lnTo>
                    <a:pt x="9817" y="272611"/>
                  </a:lnTo>
                  <a:lnTo>
                    <a:pt x="12638" y="269795"/>
                  </a:lnTo>
                  <a:lnTo>
                    <a:pt x="12285" y="3073"/>
                  </a:lnTo>
                  <a:lnTo>
                    <a:pt x="9982" y="782"/>
                  </a:lnTo>
                  <a:close/>
                </a:path>
              </a:pathLst>
            </a:custGeom>
            <a:solidFill>
              <a:srgbClr val="1A2940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30" name="object 30"/>
          <p:cNvSpPr/>
          <p:nvPr/>
        </p:nvSpPr>
        <p:spPr>
          <a:xfrm>
            <a:off x="7250262" y="1254686"/>
            <a:ext cx="464579" cy="46377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grpSp>
        <p:nvGrpSpPr>
          <p:cNvPr id="31" name="object 31"/>
          <p:cNvGrpSpPr/>
          <p:nvPr/>
        </p:nvGrpSpPr>
        <p:grpSpPr>
          <a:xfrm>
            <a:off x="6349872" y="1277961"/>
            <a:ext cx="474980" cy="474345"/>
            <a:chOff x="6349872" y="1277961"/>
            <a:chExt cx="474980" cy="474345"/>
          </a:xfrm>
        </p:grpSpPr>
        <p:sp>
          <p:nvSpPr>
            <p:cNvPr id="32" name="object 32"/>
            <p:cNvSpPr/>
            <p:nvPr/>
          </p:nvSpPr>
          <p:spPr>
            <a:xfrm>
              <a:off x="6377797" y="1628679"/>
              <a:ext cx="109855" cy="77470"/>
            </a:xfrm>
            <a:custGeom>
              <a:avLst/>
              <a:gdLst/>
              <a:ahLst/>
              <a:cxnLst/>
              <a:rect l="l" t="t" r="r" b="b"/>
              <a:pathLst>
                <a:path w="109854" h="77469">
                  <a:moveTo>
                    <a:pt x="109727" y="0"/>
                  </a:moveTo>
                  <a:lnTo>
                    <a:pt x="0" y="0"/>
                  </a:lnTo>
                  <a:lnTo>
                    <a:pt x="0" y="76863"/>
                  </a:lnTo>
                  <a:lnTo>
                    <a:pt x="109727" y="76863"/>
                  </a:lnTo>
                  <a:lnTo>
                    <a:pt x="109727" y="0"/>
                  </a:lnTo>
                  <a:close/>
                </a:path>
              </a:pathLst>
            </a:custGeom>
            <a:solidFill>
              <a:srgbClr val="1FC9E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3" name="object 33"/>
            <p:cNvSpPr/>
            <p:nvPr/>
          </p:nvSpPr>
          <p:spPr>
            <a:xfrm>
              <a:off x="6685166" y="1285375"/>
              <a:ext cx="130810" cy="77470"/>
            </a:xfrm>
            <a:custGeom>
              <a:avLst/>
              <a:gdLst/>
              <a:ahLst/>
              <a:cxnLst/>
              <a:rect l="l" t="t" r="r" b="b"/>
              <a:pathLst>
                <a:path w="130809" h="77469">
                  <a:moveTo>
                    <a:pt x="130601" y="0"/>
                  </a:moveTo>
                  <a:lnTo>
                    <a:pt x="0" y="0"/>
                  </a:lnTo>
                  <a:lnTo>
                    <a:pt x="0" y="76863"/>
                  </a:lnTo>
                  <a:lnTo>
                    <a:pt x="130601" y="76863"/>
                  </a:lnTo>
                  <a:lnTo>
                    <a:pt x="130601" y="0"/>
                  </a:lnTo>
                  <a:close/>
                </a:path>
              </a:pathLst>
            </a:custGeom>
            <a:solidFill>
              <a:srgbClr val="1030A2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4" name="object 34"/>
            <p:cNvSpPr/>
            <p:nvPr/>
          </p:nvSpPr>
          <p:spPr>
            <a:xfrm>
              <a:off x="6349860" y="1277962"/>
              <a:ext cx="474980" cy="474345"/>
            </a:xfrm>
            <a:custGeom>
              <a:avLst/>
              <a:gdLst/>
              <a:ahLst/>
              <a:cxnLst/>
              <a:rect l="l" t="t" r="r" b="b"/>
              <a:pathLst>
                <a:path w="474979" h="474344">
                  <a:moveTo>
                    <a:pt x="397827" y="377659"/>
                  </a:moveTo>
                  <a:lnTo>
                    <a:pt x="382409" y="377659"/>
                  </a:lnTo>
                  <a:lnTo>
                    <a:pt x="382409" y="392861"/>
                  </a:lnTo>
                  <a:lnTo>
                    <a:pt x="397827" y="392861"/>
                  </a:lnTo>
                  <a:lnTo>
                    <a:pt x="397827" y="377659"/>
                  </a:lnTo>
                  <a:close/>
                </a:path>
                <a:path w="474979" h="474344">
                  <a:moveTo>
                    <a:pt x="413054" y="438759"/>
                  </a:moveTo>
                  <a:lnTo>
                    <a:pt x="382409" y="438759"/>
                  </a:lnTo>
                  <a:lnTo>
                    <a:pt x="382409" y="453961"/>
                  </a:lnTo>
                  <a:lnTo>
                    <a:pt x="413054" y="453961"/>
                  </a:lnTo>
                  <a:lnTo>
                    <a:pt x="413054" y="438759"/>
                  </a:lnTo>
                  <a:close/>
                </a:path>
                <a:path w="474979" h="474344">
                  <a:moveTo>
                    <a:pt x="443623" y="438759"/>
                  </a:moveTo>
                  <a:lnTo>
                    <a:pt x="428383" y="438759"/>
                  </a:lnTo>
                  <a:lnTo>
                    <a:pt x="428383" y="453961"/>
                  </a:lnTo>
                  <a:lnTo>
                    <a:pt x="443623" y="453961"/>
                  </a:lnTo>
                  <a:lnTo>
                    <a:pt x="443623" y="438759"/>
                  </a:lnTo>
                  <a:close/>
                </a:path>
                <a:path w="474979" h="474344">
                  <a:moveTo>
                    <a:pt x="443712" y="377659"/>
                  </a:moveTo>
                  <a:lnTo>
                    <a:pt x="413156" y="377659"/>
                  </a:lnTo>
                  <a:lnTo>
                    <a:pt x="413156" y="392861"/>
                  </a:lnTo>
                  <a:lnTo>
                    <a:pt x="443712" y="392861"/>
                  </a:lnTo>
                  <a:lnTo>
                    <a:pt x="443712" y="377659"/>
                  </a:lnTo>
                  <a:close/>
                </a:path>
                <a:path w="474979" h="474344">
                  <a:moveTo>
                    <a:pt x="474357" y="22898"/>
                  </a:moveTo>
                  <a:lnTo>
                    <a:pt x="458939" y="1562"/>
                  </a:lnTo>
                  <a:lnTo>
                    <a:pt x="458939" y="76492"/>
                  </a:lnTo>
                  <a:lnTo>
                    <a:pt x="458851" y="91605"/>
                  </a:lnTo>
                  <a:lnTo>
                    <a:pt x="458851" y="103327"/>
                  </a:lnTo>
                  <a:lnTo>
                    <a:pt x="455460" y="106756"/>
                  </a:lnTo>
                  <a:lnTo>
                    <a:pt x="451231" y="106807"/>
                  </a:lnTo>
                  <a:lnTo>
                    <a:pt x="413435" y="106807"/>
                  </a:lnTo>
                  <a:lnTo>
                    <a:pt x="413435" y="137680"/>
                  </a:lnTo>
                  <a:lnTo>
                    <a:pt x="382409" y="137680"/>
                  </a:lnTo>
                  <a:lnTo>
                    <a:pt x="382409" y="122669"/>
                  </a:lnTo>
                  <a:lnTo>
                    <a:pt x="413054" y="122669"/>
                  </a:lnTo>
                  <a:lnTo>
                    <a:pt x="413435" y="137680"/>
                  </a:lnTo>
                  <a:lnTo>
                    <a:pt x="413435" y="106807"/>
                  </a:lnTo>
                  <a:lnTo>
                    <a:pt x="344233" y="106807"/>
                  </a:lnTo>
                  <a:lnTo>
                    <a:pt x="339979" y="106756"/>
                  </a:lnTo>
                  <a:lnTo>
                    <a:pt x="336613" y="103327"/>
                  </a:lnTo>
                  <a:lnTo>
                    <a:pt x="336613" y="91605"/>
                  </a:lnTo>
                  <a:lnTo>
                    <a:pt x="458851" y="91605"/>
                  </a:lnTo>
                  <a:lnTo>
                    <a:pt x="458851" y="76492"/>
                  </a:lnTo>
                  <a:lnTo>
                    <a:pt x="336715" y="76492"/>
                  </a:lnTo>
                  <a:lnTo>
                    <a:pt x="336994" y="18846"/>
                  </a:lnTo>
                  <a:lnTo>
                    <a:pt x="340360" y="15494"/>
                  </a:lnTo>
                  <a:lnTo>
                    <a:pt x="451332" y="15494"/>
                  </a:lnTo>
                  <a:lnTo>
                    <a:pt x="455485" y="15443"/>
                  </a:lnTo>
                  <a:lnTo>
                    <a:pt x="458851" y="18732"/>
                  </a:lnTo>
                  <a:lnTo>
                    <a:pt x="458939" y="76492"/>
                  </a:lnTo>
                  <a:lnTo>
                    <a:pt x="458939" y="1562"/>
                  </a:lnTo>
                  <a:lnTo>
                    <a:pt x="451332" y="0"/>
                  </a:lnTo>
                  <a:lnTo>
                    <a:pt x="344233" y="0"/>
                  </a:lnTo>
                  <a:lnTo>
                    <a:pt x="335356" y="1828"/>
                  </a:lnTo>
                  <a:lnTo>
                    <a:pt x="328053" y="6769"/>
                  </a:lnTo>
                  <a:lnTo>
                    <a:pt x="323176" y="14020"/>
                  </a:lnTo>
                  <a:lnTo>
                    <a:pt x="321386" y="22898"/>
                  </a:lnTo>
                  <a:lnTo>
                    <a:pt x="321462" y="99771"/>
                  </a:lnTo>
                  <a:lnTo>
                    <a:pt x="322973" y="108178"/>
                  </a:lnTo>
                  <a:lnTo>
                    <a:pt x="327672" y="115531"/>
                  </a:lnTo>
                  <a:lnTo>
                    <a:pt x="334772" y="120611"/>
                  </a:lnTo>
                  <a:lnTo>
                    <a:pt x="343573" y="122669"/>
                  </a:lnTo>
                  <a:lnTo>
                    <a:pt x="366890" y="122669"/>
                  </a:lnTo>
                  <a:lnTo>
                    <a:pt x="366890" y="137960"/>
                  </a:lnTo>
                  <a:lnTo>
                    <a:pt x="351383" y="137960"/>
                  </a:lnTo>
                  <a:lnTo>
                    <a:pt x="351383" y="152704"/>
                  </a:lnTo>
                  <a:lnTo>
                    <a:pt x="389648" y="152704"/>
                  </a:lnTo>
                  <a:lnTo>
                    <a:pt x="389648" y="228815"/>
                  </a:lnTo>
                  <a:lnTo>
                    <a:pt x="358622" y="228815"/>
                  </a:lnTo>
                  <a:lnTo>
                    <a:pt x="353695" y="224612"/>
                  </a:lnTo>
                  <a:lnTo>
                    <a:pt x="349034" y="221488"/>
                  </a:lnTo>
                  <a:lnTo>
                    <a:pt x="348335" y="221030"/>
                  </a:lnTo>
                  <a:lnTo>
                    <a:pt x="342595" y="218097"/>
                  </a:lnTo>
                  <a:lnTo>
                    <a:pt x="336524" y="215861"/>
                  </a:lnTo>
                  <a:lnTo>
                    <a:pt x="336524" y="213791"/>
                  </a:lnTo>
                  <a:lnTo>
                    <a:pt x="331685" y="190017"/>
                  </a:lnTo>
                  <a:lnTo>
                    <a:pt x="325589" y="181038"/>
                  </a:lnTo>
                  <a:lnTo>
                    <a:pt x="318541" y="170624"/>
                  </a:lnTo>
                  <a:lnTo>
                    <a:pt x="299059" y="157556"/>
                  </a:lnTo>
                  <a:lnTo>
                    <a:pt x="275234" y="152781"/>
                  </a:lnTo>
                  <a:lnTo>
                    <a:pt x="259943" y="154736"/>
                  </a:lnTo>
                  <a:lnTo>
                    <a:pt x="245833" y="160337"/>
                  </a:lnTo>
                  <a:lnTo>
                    <a:pt x="233540" y="169214"/>
                  </a:lnTo>
                  <a:lnTo>
                    <a:pt x="223697" y="181038"/>
                  </a:lnTo>
                  <a:lnTo>
                    <a:pt x="217703" y="178676"/>
                  </a:lnTo>
                  <a:lnTo>
                    <a:pt x="211531" y="176974"/>
                  </a:lnTo>
                  <a:lnTo>
                    <a:pt x="205193" y="175945"/>
                  </a:lnTo>
                  <a:lnTo>
                    <a:pt x="198780" y="175602"/>
                  </a:lnTo>
                  <a:lnTo>
                    <a:pt x="180428" y="178485"/>
                  </a:lnTo>
                  <a:lnTo>
                    <a:pt x="164122" y="186486"/>
                  </a:lnTo>
                  <a:lnTo>
                    <a:pt x="150876" y="198907"/>
                  </a:lnTo>
                  <a:lnTo>
                    <a:pt x="141706" y="215011"/>
                  </a:lnTo>
                  <a:lnTo>
                    <a:pt x="135953" y="216268"/>
                  </a:lnTo>
                  <a:lnTo>
                    <a:pt x="130454" y="218452"/>
                  </a:lnTo>
                  <a:lnTo>
                    <a:pt x="125437" y="221488"/>
                  </a:lnTo>
                  <a:lnTo>
                    <a:pt x="69024" y="221488"/>
                  </a:lnTo>
                  <a:lnTo>
                    <a:pt x="69024" y="198589"/>
                  </a:lnTo>
                  <a:lnTo>
                    <a:pt x="99110" y="198589"/>
                  </a:lnTo>
                  <a:lnTo>
                    <a:pt x="108115" y="196900"/>
                  </a:lnTo>
                  <a:lnTo>
                    <a:pt x="122516" y="137401"/>
                  </a:lnTo>
                  <a:lnTo>
                    <a:pt x="122516" y="122669"/>
                  </a:lnTo>
                  <a:lnTo>
                    <a:pt x="122516" y="45897"/>
                  </a:lnTo>
                  <a:lnTo>
                    <a:pt x="122516" y="30594"/>
                  </a:lnTo>
                  <a:lnTo>
                    <a:pt x="122516" y="22898"/>
                  </a:lnTo>
                  <a:lnTo>
                    <a:pt x="120980" y="15392"/>
                  </a:lnTo>
                  <a:lnTo>
                    <a:pt x="120688" y="14008"/>
                  </a:lnTo>
                  <a:lnTo>
                    <a:pt x="115760" y="6731"/>
                  </a:lnTo>
                  <a:lnTo>
                    <a:pt x="108483" y="1828"/>
                  </a:lnTo>
                  <a:lnTo>
                    <a:pt x="107200" y="1574"/>
                  </a:lnTo>
                  <a:lnTo>
                    <a:pt x="107200" y="45897"/>
                  </a:lnTo>
                  <a:lnTo>
                    <a:pt x="107200" y="122669"/>
                  </a:lnTo>
                  <a:lnTo>
                    <a:pt x="107200" y="137401"/>
                  </a:lnTo>
                  <a:lnTo>
                    <a:pt x="107200" y="179857"/>
                  </a:lnTo>
                  <a:lnTo>
                    <a:pt x="103733" y="183299"/>
                  </a:lnTo>
                  <a:lnTo>
                    <a:pt x="22948" y="183299"/>
                  </a:lnTo>
                  <a:lnTo>
                    <a:pt x="18757" y="183197"/>
                  </a:lnTo>
                  <a:lnTo>
                    <a:pt x="15494" y="179857"/>
                  </a:lnTo>
                  <a:lnTo>
                    <a:pt x="15430" y="137401"/>
                  </a:lnTo>
                  <a:lnTo>
                    <a:pt x="107200" y="137401"/>
                  </a:lnTo>
                  <a:lnTo>
                    <a:pt x="107200" y="122669"/>
                  </a:lnTo>
                  <a:lnTo>
                    <a:pt x="15430" y="122669"/>
                  </a:lnTo>
                  <a:lnTo>
                    <a:pt x="15430" y="45897"/>
                  </a:lnTo>
                  <a:lnTo>
                    <a:pt x="107200" y="45897"/>
                  </a:lnTo>
                  <a:lnTo>
                    <a:pt x="107200" y="1574"/>
                  </a:lnTo>
                  <a:lnTo>
                    <a:pt x="106819" y="1498"/>
                  </a:lnTo>
                  <a:lnTo>
                    <a:pt x="106819" y="30594"/>
                  </a:lnTo>
                  <a:lnTo>
                    <a:pt x="15430" y="30594"/>
                  </a:lnTo>
                  <a:lnTo>
                    <a:pt x="15455" y="18732"/>
                  </a:lnTo>
                  <a:lnTo>
                    <a:pt x="18796" y="15392"/>
                  </a:lnTo>
                  <a:lnTo>
                    <a:pt x="103289" y="15392"/>
                  </a:lnTo>
                  <a:lnTo>
                    <a:pt x="106718" y="18732"/>
                  </a:lnTo>
                  <a:lnTo>
                    <a:pt x="106819" y="30594"/>
                  </a:lnTo>
                  <a:lnTo>
                    <a:pt x="106819" y="1498"/>
                  </a:lnTo>
                  <a:lnTo>
                    <a:pt x="99580" y="0"/>
                  </a:lnTo>
                  <a:lnTo>
                    <a:pt x="22948" y="0"/>
                  </a:lnTo>
                  <a:lnTo>
                    <a:pt x="14046" y="1854"/>
                  </a:lnTo>
                  <a:lnTo>
                    <a:pt x="6781" y="6769"/>
                  </a:lnTo>
                  <a:lnTo>
                    <a:pt x="1854" y="14020"/>
                  </a:lnTo>
                  <a:lnTo>
                    <a:pt x="0" y="22898"/>
                  </a:lnTo>
                  <a:lnTo>
                    <a:pt x="76" y="175945"/>
                  </a:lnTo>
                  <a:lnTo>
                    <a:pt x="1828" y="184505"/>
                  </a:lnTo>
                  <a:lnTo>
                    <a:pt x="6743" y="191795"/>
                  </a:lnTo>
                  <a:lnTo>
                    <a:pt x="14033" y="196735"/>
                  </a:lnTo>
                  <a:lnTo>
                    <a:pt x="22948" y="198589"/>
                  </a:lnTo>
                  <a:lnTo>
                    <a:pt x="53594" y="198589"/>
                  </a:lnTo>
                  <a:lnTo>
                    <a:pt x="53594" y="236689"/>
                  </a:lnTo>
                  <a:lnTo>
                    <a:pt x="109359" y="236689"/>
                  </a:lnTo>
                  <a:lnTo>
                    <a:pt x="106070" y="241376"/>
                  </a:lnTo>
                  <a:lnTo>
                    <a:pt x="103530" y="246545"/>
                  </a:lnTo>
                  <a:lnTo>
                    <a:pt x="101841" y="251993"/>
                  </a:lnTo>
                  <a:lnTo>
                    <a:pt x="68922" y="251993"/>
                  </a:lnTo>
                  <a:lnTo>
                    <a:pt x="68922" y="336461"/>
                  </a:lnTo>
                  <a:lnTo>
                    <a:pt x="38747" y="336461"/>
                  </a:lnTo>
                  <a:lnTo>
                    <a:pt x="29845" y="338251"/>
                  </a:lnTo>
                  <a:lnTo>
                    <a:pt x="22580" y="343141"/>
                  </a:lnTo>
                  <a:lnTo>
                    <a:pt x="17691" y="350393"/>
                  </a:lnTo>
                  <a:lnTo>
                    <a:pt x="15976" y="358889"/>
                  </a:lnTo>
                  <a:lnTo>
                    <a:pt x="15900" y="427964"/>
                  </a:lnTo>
                  <a:lnTo>
                    <a:pt x="0" y="427964"/>
                  </a:lnTo>
                  <a:lnTo>
                    <a:pt x="0" y="450862"/>
                  </a:lnTo>
                  <a:lnTo>
                    <a:pt x="1854" y="459778"/>
                  </a:lnTo>
                  <a:lnTo>
                    <a:pt x="6756" y="467029"/>
                  </a:lnTo>
                  <a:lnTo>
                    <a:pt x="14033" y="471932"/>
                  </a:lnTo>
                  <a:lnTo>
                    <a:pt x="22948" y="473760"/>
                  </a:lnTo>
                  <a:lnTo>
                    <a:pt x="145186" y="473760"/>
                  </a:lnTo>
                  <a:lnTo>
                    <a:pt x="154127" y="471957"/>
                  </a:lnTo>
                  <a:lnTo>
                    <a:pt x="161429" y="467055"/>
                  </a:lnTo>
                  <a:lnTo>
                    <a:pt x="166382" y="459765"/>
                  </a:lnTo>
                  <a:lnTo>
                    <a:pt x="166725" y="458089"/>
                  </a:lnTo>
                  <a:lnTo>
                    <a:pt x="168211" y="450862"/>
                  </a:lnTo>
                  <a:lnTo>
                    <a:pt x="168211" y="442785"/>
                  </a:lnTo>
                  <a:lnTo>
                    <a:pt x="168211" y="427685"/>
                  </a:lnTo>
                  <a:lnTo>
                    <a:pt x="152984" y="427583"/>
                  </a:lnTo>
                  <a:lnTo>
                    <a:pt x="152984" y="442785"/>
                  </a:lnTo>
                  <a:lnTo>
                    <a:pt x="152933" y="454736"/>
                  </a:lnTo>
                  <a:lnTo>
                    <a:pt x="149580" y="458089"/>
                  </a:lnTo>
                  <a:lnTo>
                    <a:pt x="18986" y="458089"/>
                  </a:lnTo>
                  <a:lnTo>
                    <a:pt x="15608" y="454736"/>
                  </a:lnTo>
                  <a:lnTo>
                    <a:pt x="15608" y="442785"/>
                  </a:lnTo>
                  <a:lnTo>
                    <a:pt x="152984" y="442785"/>
                  </a:lnTo>
                  <a:lnTo>
                    <a:pt x="152984" y="427583"/>
                  </a:lnTo>
                  <a:lnTo>
                    <a:pt x="152984" y="358889"/>
                  </a:lnTo>
                  <a:lnTo>
                    <a:pt x="151371" y="350723"/>
                  </a:lnTo>
                  <a:lnTo>
                    <a:pt x="151231" y="349999"/>
                  </a:lnTo>
                  <a:lnTo>
                    <a:pt x="146367" y="342734"/>
                  </a:lnTo>
                  <a:lnTo>
                    <a:pt x="139115" y="337820"/>
                  </a:lnTo>
                  <a:lnTo>
                    <a:pt x="137756" y="337540"/>
                  </a:lnTo>
                  <a:lnTo>
                    <a:pt x="137756" y="354380"/>
                  </a:lnTo>
                  <a:lnTo>
                    <a:pt x="137756" y="427685"/>
                  </a:lnTo>
                  <a:lnTo>
                    <a:pt x="30657" y="427685"/>
                  </a:lnTo>
                  <a:lnTo>
                    <a:pt x="30657" y="358889"/>
                  </a:lnTo>
                  <a:lnTo>
                    <a:pt x="30441" y="354660"/>
                  </a:lnTo>
                  <a:lnTo>
                    <a:pt x="33655" y="351028"/>
                  </a:lnTo>
                  <a:lnTo>
                    <a:pt x="37896" y="350723"/>
                  </a:lnTo>
                  <a:lnTo>
                    <a:pt x="130136" y="350723"/>
                  </a:lnTo>
                  <a:lnTo>
                    <a:pt x="134378" y="350913"/>
                  </a:lnTo>
                  <a:lnTo>
                    <a:pt x="137756" y="354380"/>
                  </a:lnTo>
                  <a:lnTo>
                    <a:pt x="137756" y="337540"/>
                  </a:lnTo>
                  <a:lnTo>
                    <a:pt x="130225" y="335991"/>
                  </a:lnTo>
                  <a:lnTo>
                    <a:pt x="84162" y="335991"/>
                  </a:lnTo>
                  <a:lnTo>
                    <a:pt x="84162" y="266357"/>
                  </a:lnTo>
                  <a:lnTo>
                    <a:pt x="99110" y="266357"/>
                  </a:lnTo>
                  <a:lnTo>
                    <a:pt x="103136" y="287223"/>
                  </a:lnTo>
                  <a:lnTo>
                    <a:pt x="114465" y="304355"/>
                  </a:lnTo>
                  <a:lnTo>
                    <a:pt x="131406" y="315988"/>
                  </a:lnTo>
                  <a:lnTo>
                    <a:pt x="152234" y="320408"/>
                  </a:lnTo>
                  <a:lnTo>
                    <a:pt x="321475" y="320408"/>
                  </a:lnTo>
                  <a:lnTo>
                    <a:pt x="340398" y="316852"/>
                  </a:lnTo>
                  <a:lnTo>
                    <a:pt x="356412" y="307225"/>
                  </a:lnTo>
                  <a:lnTo>
                    <a:pt x="368173" y="292722"/>
                  </a:lnTo>
                  <a:lnTo>
                    <a:pt x="374319" y="274510"/>
                  </a:lnTo>
                  <a:lnTo>
                    <a:pt x="405536" y="274510"/>
                  </a:lnTo>
                  <a:lnTo>
                    <a:pt x="405536" y="335610"/>
                  </a:lnTo>
                  <a:lnTo>
                    <a:pt x="351383" y="335610"/>
                  </a:lnTo>
                  <a:lnTo>
                    <a:pt x="351383" y="473379"/>
                  </a:lnTo>
                  <a:lnTo>
                    <a:pt x="474357" y="473379"/>
                  </a:lnTo>
                  <a:lnTo>
                    <a:pt x="474357" y="458177"/>
                  </a:lnTo>
                  <a:lnTo>
                    <a:pt x="474357" y="412381"/>
                  </a:lnTo>
                  <a:lnTo>
                    <a:pt x="474357" y="397179"/>
                  </a:lnTo>
                  <a:lnTo>
                    <a:pt x="474357" y="350812"/>
                  </a:lnTo>
                  <a:lnTo>
                    <a:pt x="474357" y="335991"/>
                  </a:lnTo>
                  <a:lnTo>
                    <a:pt x="459232" y="335991"/>
                  </a:lnTo>
                  <a:lnTo>
                    <a:pt x="459232" y="350812"/>
                  </a:lnTo>
                  <a:lnTo>
                    <a:pt x="459232" y="397179"/>
                  </a:lnTo>
                  <a:lnTo>
                    <a:pt x="459232" y="458177"/>
                  </a:lnTo>
                  <a:lnTo>
                    <a:pt x="367169" y="458177"/>
                  </a:lnTo>
                  <a:lnTo>
                    <a:pt x="367169" y="412381"/>
                  </a:lnTo>
                  <a:lnTo>
                    <a:pt x="458939" y="412381"/>
                  </a:lnTo>
                  <a:lnTo>
                    <a:pt x="459232" y="458177"/>
                  </a:lnTo>
                  <a:lnTo>
                    <a:pt x="459232" y="397179"/>
                  </a:lnTo>
                  <a:lnTo>
                    <a:pt x="367169" y="397179"/>
                  </a:lnTo>
                  <a:lnTo>
                    <a:pt x="367169" y="350812"/>
                  </a:lnTo>
                  <a:lnTo>
                    <a:pt x="459232" y="350812"/>
                  </a:lnTo>
                  <a:lnTo>
                    <a:pt x="459232" y="335991"/>
                  </a:lnTo>
                  <a:lnTo>
                    <a:pt x="420674" y="335991"/>
                  </a:lnTo>
                  <a:lnTo>
                    <a:pt x="420674" y="274510"/>
                  </a:lnTo>
                  <a:lnTo>
                    <a:pt x="420674" y="266357"/>
                  </a:lnTo>
                  <a:lnTo>
                    <a:pt x="420674" y="259689"/>
                  </a:lnTo>
                  <a:lnTo>
                    <a:pt x="373659" y="259689"/>
                  </a:lnTo>
                  <a:lnTo>
                    <a:pt x="372922" y="254381"/>
                  </a:lnTo>
                  <a:lnTo>
                    <a:pt x="371322" y="249212"/>
                  </a:lnTo>
                  <a:lnTo>
                    <a:pt x="368960" y="244386"/>
                  </a:lnTo>
                  <a:lnTo>
                    <a:pt x="405066" y="244386"/>
                  </a:lnTo>
                  <a:lnTo>
                    <a:pt x="405066" y="228815"/>
                  </a:lnTo>
                  <a:lnTo>
                    <a:pt x="405066" y="152704"/>
                  </a:lnTo>
                  <a:lnTo>
                    <a:pt x="443331" y="152704"/>
                  </a:lnTo>
                  <a:lnTo>
                    <a:pt x="443331" y="137680"/>
                  </a:lnTo>
                  <a:lnTo>
                    <a:pt x="443331" y="137401"/>
                  </a:lnTo>
                  <a:lnTo>
                    <a:pt x="428193" y="137401"/>
                  </a:lnTo>
                  <a:lnTo>
                    <a:pt x="428193" y="122669"/>
                  </a:lnTo>
                  <a:lnTo>
                    <a:pt x="451332" y="122669"/>
                  </a:lnTo>
                  <a:lnTo>
                    <a:pt x="460273" y="120865"/>
                  </a:lnTo>
                  <a:lnTo>
                    <a:pt x="467575" y="115963"/>
                  </a:lnTo>
                  <a:lnTo>
                    <a:pt x="472528" y="108686"/>
                  </a:lnTo>
                  <a:lnTo>
                    <a:pt x="472909" y="106807"/>
                  </a:lnTo>
                  <a:lnTo>
                    <a:pt x="474357" y="99771"/>
                  </a:lnTo>
                  <a:lnTo>
                    <a:pt x="474357" y="91605"/>
                  </a:lnTo>
                  <a:lnTo>
                    <a:pt x="474357" y="76492"/>
                  </a:lnTo>
                  <a:lnTo>
                    <a:pt x="474357" y="22898"/>
                  </a:lnTo>
                  <a:close/>
                </a:path>
              </a:pathLst>
            </a:custGeom>
            <a:solidFill>
              <a:srgbClr val="1A294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5" name="object 35"/>
            <p:cNvSpPr/>
            <p:nvPr/>
          </p:nvSpPr>
          <p:spPr>
            <a:xfrm>
              <a:off x="6465288" y="1446055"/>
              <a:ext cx="243384" cy="137294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36" name="object 36"/>
          <p:cNvGrpSpPr/>
          <p:nvPr/>
        </p:nvGrpSpPr>
        <p:grpSpPr>
          <a:xfrm>
            <a:off x="5500863" y="1288628"/>
            <a:ext cx="408940" cy="415290"/>
            <a:chOff x="5500863" y="1288628"/>
            <a:chExt cx="408940" cy="415290"/>
          </a:xfrm>
        </p:grpSpPr>
        <p:sp>
          <p:nvSpPr>
            <p:cNvPr id="37" name="object 37"/>
            <p:cNvSpPr/>
            <p:nvPr/>
          </p:nvSpPr>
          <p:spPr>
            <a:xfrm>
              <a:off x="5500863" y="1288628"/>
              <a:ext cx="408940" cy="415290"/>
            </a:xfrm>
            <a:custGeom>
              <a:avLst/>
              <a:gdLst/>
              <a:ahLst/>
              <a:cxnLst/>
              <a:rect l="l" t="t" r="r" b="b"/>
              <a:pathLst>
                <a:path w="408939" h="415289">
                  <a:moveTo>
                    <a:pt x="201180" y="0"/>
                  </a:moveTo>
                  <a:lnTo>
                    <a:pt x="155392" y="9940"/>
                  </a:lnTo>
                  <a:lnTo>
                    <a:pt x="116679" y="36292"/>
                  </a:lnTo>
                  <a:lnTo>
                    <a:pt x="90150" y="76863"/>
                  </a:lnTo>
                  <a:lnTo>
                    <a:pt x="80912" y="124197"/>
                  </a:lnTo>
                  <a:lnTo>
                    <a:pt x="83098" y="147546"/>
                  </a:lnTo>
                  <a:lnTo>
                    <a:pt x="89657" y="170275"/>
                  </a:lnTo>
                  <a:lnTo>
                    <a:pt x="45888" y="192737"/>
                  </a:lnTo>
                  <a:lnTo>
                    <a:pt x="15092" y="228878"/>
                  </a:lnTo>
                  <a:lnTo>
                    <a:pt x="0" y="273868"/>
                  </a:lnTo>
                  <a:lnTo>
                    <a:pt x="3341" y="322875"/>
                  </a:lnTo>
                  <a:lnTo>
                    <a:pt x="19831" y="360084"/>
                  </a:lnTo>
                  <a:lnTo>
                    <a:pt x="46796" y="389221"/>
                  </a:lnTo>
                  <a:lnTo>
                    <a:pt x="81652" y="408273"/>
                  </a:lnTo>
                  <a:lnTo>
                    <a:pt x="121813" y="415224"/>
                  </a:lnTo>
                  <a:lnTo>
                    <a:pt x="122096" y="415224"/>
                  </a:lnTo>
                  <a:lnTo>
                    <a:pt x="144574" y="412877"/>
                  </a:lnTo>
                  <a:lnTo>
                    <a:pt x="166046" y="406475"/>
                  </a:lnTo>
                  <a:lnTo>
                    <a:pt x="177346" y="400668"/>
                  </a:lnTo>
                  <a:lnTo>
                    <a:pt x="116696" y="400668"/>
                  </a:lnTo>
                  <a:lnTo>
                    <a:pt x="76654" y="390831"/>
                  </a:lnTo>
                  <a:lnTo>
                    <a:pt x="42276" y="365530"/>
                  </a:lnTo>
                  <a:lnTo>
                    <a:pt x="18898" y="325609"/>
                  </a:lnTo>
                  <a:lnTo>
                    <a:pt x="13434" y="283707"/>
                  </a:lnTo>
                  <a:lnTo>
                    <a:pt x="23892" y="242760"/>
                  </a:lnTo>
                  <a:lnTo>
                    <a:pt x="49978" y="207627"/>
                  </a:lnTo>
                  <a:lnTo>
                    <a:pt x="83402" y="187060"/>
                  </a:lnTo>
                  <a:lnTo>
                    <a:pt x="95956" y="183038"/>
                  </a:lnTo>
                  <a:lnTo>
                    <a:pt x="183759" y="183038"/>
                  </a:lnTo>
                  <a:lnTo>
                    <a:pt x="181878" y="181653"/>
                  </a:lnTo>
                  <a:lnTo>
                    <a:pt x="157193" y="170985"/>
                  </a:lnTo>
                  <a:lnTo>
                    <a:pt x="137899" y="167459"/>
                  </a:lnTo>
                  <a:lnTo>
                    <a:pt x="103478" y="167459"/>
                  </a:lnTo>
                  <a:lnTo>
                    <a:pt x="94665" y="124693"/>
                  </a:lnTo>
                  <a:lnTo>
                    <a:pt x="102523" y="83249"/>
                  </a:lnTo>
                  <a:lnTo>
                    <a:pt x="125246" y="47685"/>
                  </a:lnTo>
                  <a:lnTo>
                    <a:pt x="161022" y="22555"/>
                  </a:lnTo>
                  <a:lnTo>
                    <a:pt x="203803" y="13827"/>
                  </a:lnTo>
                  <a:lnTo>
                    <a:pt x="256678" y="13827"/>
                  </a:lnTo>
                  <a:lnTo>
                    <a:pt x="248936" y="8665"/>
                  </a:lnTo>
                  <a:lnTo>
                    <a:pt x="201180" y="0"/>
                  </a:lnTo>
                  <a:close/>
                </a:path>
                <a:path w="408939" h="415289">
                  <a:moveTo>
                    <a:pt x="226403" y="382376"/>
                  </a:moveTo>
                  <a:lnTo>
                    <a:pt x="203804" y="382376"/>
                  </a:lnTo>
                  <a:lnTo>
                    <a:pt x="244718" y="407462"/>
                  </a:lnTo>
                  <a:lnTo>
                    <a:pt x="290504" y="414690"/>
                  </a:lnTo>
                  <a:lnTo>
                    <a:pt x="335662" y="404253"/>
                  </a:lnTo>
                  <a:lnTo>
                    <a:pt x="340664" y="400677"/>
                  </a:lnTo>
                  <a:lnTo>
                    <a:pt x="285234" y="400668"/>
                  </a:lnTo>
                  <a:lnTo>
                    <a:pt x="265609" y="398738"/>
                  </a:lnTo>
                  <a:lnTo>
                    <a:pt x="246738" y="393277"/>
                  </a:lnTo>
                  <a:lnTo>
                    <a:pt x="229177" y="384478"/>
                  </a:lnTo>
                  <a:lnTo>
                    <a:pt x="226403" y="382376"/>
                  </a:lnTo>
                  <a:close/>
                </a:path>
                <a:path w="408939" h="415289">
                  <a:moveTo>
                    <a:pt x="346927" y="182663"/>
                  </a:moveTo>
                  <a:lnTo>
                    <a:pt x="311839" y="182663"/>
                  </a:lnTo>
                  <a:lnTo>
                    <a:pt x="345404" y="197675"/>
                  </a:lnTo>
                  <a:lnTo>
                    <a:pt x="371595" y="222112"/>
                  </a:lnTo>
                  <a:lnTo>
                    <a:pt x="388593" y="253619"/>
                  </a:lnTo>
                  <a:lnTo>
                    <a:pt x="394581" y="289840"/>
                  </a:lnTo>
                  <a:lnTo>
                    <a:pt x="394205" y="290309"/>
                  </a:lnTo>
                  <a:lnTo>
                    <a:pt x="385955" y="332979"/>
                  </a:lnTo>
                  <a:lnTo>
                    <a:pt x="362760" y="367964"/>
                  </a:lnTo>
                  <a:lnTo>
                    <a:pt x="328116" y="391713"/>
                  </a:lnTo>
                  <a:lnTo>
                    <a:pt x="285519" y="400677"/>
                  </a:lnTo>
                  <a:lnTo>
                    <a:pt x="340677" y="400668"/>
                  </a:lnTo>
                  <a:lnTo>
                    <a:pt x="374695" y="376346"/>
                  </a:lnTo>
                  <a:lnTo>
                    <a:pt x="376810" y="374023"/>
                  </a:lnTo>
                  <a:lnTo>
                    <a:pt x="401780" y="331601"/>
                  </a:lnTo>
                  <a:lnTo>
                    <a:pt x="408552" y="284543"/>
                  </a:lnTo>
                  <a:lnTo>
                    <a:pt x="397385" y="238327"/>
                  </a:lnTo>
                  <a:lnTo>
                    <a:pt x="368536" y="198430"/>
                  </a:lnTo>
                  <a:lnTo>
                    <a:pt x="357157" y="189149"/>
                  </a:lnTo>
                  <a:lnTo>
                    <a:pt x="346927" y="182663"/>
                  </a:lnTo>
                  <a:close/>
                </a:path>
                <a:path w="408939" h="415289">
                  <a:moveTo>
                    <a:pt x="183759" y="183038"/>
                  </a:moveTo>
                  <a:lnTo>
                    <a:pt x="95956" y="183038"/>
                  </a:lnTo>
                  <a:lnTo>
                    <a:pt x="95674" y="183132"/>
                  </a:lnTo>
                  <a:lnTo>
                    <a:pt x="109643" y="204049"/>
                  </a:lnTo>
                  <a:lnTo>
                    <a:pt x="127361" y="221558"/>
                  </a:lnTo>
                  <a:lnTo>
                    <a:pt x="148229" y="235175"/>
                  </a:lnTo>
                  <a:lnTo>
                    <a:pt x="171647" y="244416"/>
                  </a:lnTo>
                  <a:lnTo>
                    <a:pt x="163485" y="277986"/>
                  </a:lnTo>
                  <a:lnTo>
                    <a:pt x="164751" y="311886"/>
                  </a:lnTo>
                  <a:lnTo>
                    <a:pt x="175106" y="344194"/>
                  </a:lnTo>
                  <a:lnTo>
                    <a:pt x="194213" y="372991"/>
                  </a:lnTo>
                  <a:lnTo>
                    <a:pt x="157512" y="394801"/>
                  </a:lnTo>
                  <a:lnTo>
                    <a:pt x="116696" y="400668"/>
                  </a:lnTo>
                  <a:lnTo>
                    <a:pt x="177346" y="400668"/>
                  </a:lnTo>
                  <a:lnTo>
                    <a:pt x="185970" y="396235"/>
                  </a:lnTo>
                  <a:lnTo>
                    <a:pt x="203804" y="382376"/>
                  </a:lnTo>
                  <a:lnTo>
                    <a:pt x="226403" y="382376"/>
                  </a:lnTo>
                  <a:lnTo>
                    <a:pt x="213394" y="372522"/>
                  </a:lnTo>
                  <a:lnTo>
                    <a:pt x="232455" y="343706"/>
                  </a:lnTo>
                  <a:lnTo>
                    <a:pt x="242777" y="311396"/>
                  </a:lnTo>
                  <a:lnTo>
                    <a:pt x="244026" y="277505"/>
                  </a:lnTo>
                  <a:lnTo>
                    <a:pt x="235866" y="243947"/>
                  </a:lnTo>
                  <a:lnTo>
                    <a:pt x="259294" y="234722"/>
                  </a:lnTo>
                  <a:lnTo>
                    <a:pt x="280167" y="221109"/>
                  </a:lnTo>
                  <a:lnTo>
                    <a:pt x="297882" y="203594"/>
                  </a:lnTo>
                  <a:lnTo>
                    <a:pt x="301701" y="197867"/>
                  </a:lnTo>
                  <a:lnTo>
                    <a:pt x="203803" y="197867"/>
                  </a:lnTo>
                  <a:lnTo>
                    <a:pt x="183759" y="183038"/>
                  </a:lnTo>
                  <a:close/>
                </a:path>
                <a:path w="408939" h="415289">
                  <a:moveTo>
                    <a:pt x="276966" y="166137"/>
                  </a:moveTo>
                  <a:lnTo>
                    <a:pt x="250433" y="170985"/>
                  </a:lnTo>
                  <a:lnTo>
                    <a:pt x="225720" y="181662"/>
                  </a:lnTo>
                  <a:lnTo>
                    <a:pt x="203803" y="197867"/>
                  </a:lnTo>
                  <a:lnTo>
                    <a:pt x="301701" y="197867"/>
                  </a:lnTo>
                  <a:lnTo>
                    <a:pt x="311839" y="182663"/>
                  </a:lnTo>
                  <a:lnTo>
                    <a:pt x="346927" y="182663"/>
                  </a:lnTo>
                  <a:lnTo>
                    <a:pt x="344794" y="181311"/>
                  </a:lnTo>
                  <a:lnTo>
                    <a:pt x="331586" y="174994"/>
                  </a:lnTo>
                  <a:lnTo>
                    <a:pt x="317668" y="170275"/>
                  </a:lnTo>
                  <a:lnTo>
                    <a:pt x="318179" y="167459"/>
                  </a:lnTo>
                  <a:lnTo>
                    <a:pt x="304222" y="167459"/>
                  </a:lnTo>
                  <a:lnTo>
                    <a:pt x="276966" y="166137"/>
                  </a:lnTo>
                  <a:close/>
                </a:path>
                <a:path w="408939" h="415289">
                  <a:moveTo>
                    <a:pt x="130712" y="166146"/>
                  </a:moveTo>
                  <a:lnTo>
                    <a:pt x="103478" y="167459"/>
                  </a:lnTo>
                  <a:lnTo>
                    <a:pt x="137899" y="167459"/>
                  </a:lnTo>
                  <a:lnTo>
                    <a:pt x="130712" y="166146"/>
                  </a:lnTo>
                  <a:close/>
                </a:path>
                <a:path w="408939" h="415289">
                  <a:moveTo>
                    <a:pt x="256678" y="13827"/>
                  </a:moveTo>
                  <a:lnTo>
                    <a:pt x="203803" y="13827"/>
                  </a:lnTo>
                  <a:lnTo>
                    <a:pt x="204085" y="14108"/>
                  </a:lnTo>
                  <a:lnTo>
                    <a:pt x="246637" y="23078"/>
                  </a:lnTo>
                  <a:lnTo>
                    <a:pt x="281271" y="46780"/>
                  </a:lnTo>
                  <a:lnTo>
                    <a:pt x="304510" y="81691"/>
                  </a:lnTo>
                  <a:lnTo>
                    <a:pt x="312855" y="124197"/>
                  </a:lnTo>
                  <a:lnTo>
                    <a:pt x="312853" y="124693"/>
                  </a:lnTo>
                  <a:lnTo>
                    <a:pt x="312337" y="135364"/>
                  </a:lnTo>
                  <a:lnTo>
                    <a:pt x="310704" y="146305"/>
                  </a:lnTo>
                  <a:lnTo>
                    <a:pt x="307994" y="157031"/>
                  </a:lnTo>
                  <a:lnTo>
                    <a:pt x="304222" y="167459"/>
                  </a:lnTo>
                  <a:lnTo>
                    <a:pt x="318179" y="167459"/>
                  </a:lnTo>
                  <a:lnTo>
                    <a:pt x="326447" y="121878"/>
                  </a:lnTo>
                  <a:lnTo>
                    <a:pt x="316475" y="75419"/>
                  </a:lnTo>
                  <a:lnTo>
                    <a:pt x="289917" y="35985"/>
                  </a:lnTo>
                  <a:lnTo>
                    <a:pt x="256678" y="13827"/>
                  </a:lnTo>
                  <a:close/>
                </a:path>
              </a:pathLst>
            </a:custGeom>
            <a:solidFill>
              <a:srgbClr val="1A294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8" name="object 38"/>
            <p:cNvSpPr/>
            <p:nvPr/>
          </p:nvSpPr>
          <p:spPr>
            <a:xfrm>
              <a:off x="5610736" y="1468627"/>
              <a:ext cx="188144" cy="183890"/>
            </a:xfrm>
            <a:prstGeom prst="rect">
              <a:avLst/>
            </a:prstGeom>
            <a:blipFill>
              <a:blip r:embed="rId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39" name="object 39"/>
          <p:cNvGrpSpPr/>
          <p:nvPr/>
        </p:nvGrpSpPr>
        <p:grpSpPr>
          <a:xfrm>
            <a:off x="4805817" y="1214425"/>
            <a:ext cx="421640" cy="488315"/>
            <a:chOff x="4805817" y="1214425"/>
            <a:chExt cx="421640" cy="488315"/>
          </a:xfrm>
        </p:grpSpPr>
        <p:sp>
          <p:nvSpPr>
            <p:cNvPr id="40" name="object 40"/>
            <p:cNvSpPr/>
            <p:nvPr/>
          </p:nvSpPr>
          <p:spPr>
            <a:xfrm>
              <a:off x="4805807" y="1214437"/>
              <a:ext cx="421640" cy="488315"/>
            </a:xfrm>
            <a:custGeom>
              <a:avLst/>
              <a:gdLst/>
              <a:ahLst/>
              <a:cxnLst/>
              <a:rect l="l" t="t" r="r" b="b"/>
              <a:pathLst>
                <a:path w="421639" h="488314">
                  <a:moveTo>
                    <a:pt x="51714" y="477634"/>
                  </a:moveTo>
                  <a:lnTo>
                    <a:pt x="48768" y="474687"/>
                  </a:lnTo>
                  <a:lnTo>
                    <a:pt x="24574" y="474687"/>
                  </a:lnTo>
                  <a:lnTo>
                    <a:pt x="21628" y="477634"/>
                  </a:lnTo>
                  <a:lnTo>
                    <a:pt x="21628" y="484886"/>
                  </a:lnTo>
                  <a:lnTo>
                    <a:pt x="24574" y="487832"/>
                  </a:lnTo>
                  <a:lnTo>
                    <a:pt x="48768" y="487832"/>
                  </a:lnTo>
                  <a:lnTo>
                    <a:pt x="51714" y="484886"/>
                  </a:lnTo>
                  <a:lnTo>
                    <a:pt x="51714" y="477634"/>
                  </a:lnTo>
                  <a:close/>
                </a:path>
                <a:path w="421639" h="488314">
                  <a:moveTo>
                    <a:pt x="196138" y="477634"/>
                  </a:moveTo>
                  <a:lnTo>
                    <a:pt x="193192" y="474687"/>
                  </a:lnTo>
                  <a:lnTo>
                    <a:pt x="58521" y="474687"/>
                  </a:lnTo>
                  <a:lnTo>
                    <a:pt x="55575" y="477634"/>
                  </a:lnTo>
                  <a:lnTo>
                    <a:pt x="55575" y="484886"/>
                  </a:lnTo>
                  <a:lnTo>
                    <a:pt x="58521" y="487832"/>
                  </a:lnTo>
                  <a:lnTo>
                    <a:pt x="193192" y="487832"/>
                  </a:lnTo>
                  <a:lnTo>
                    <a:pt x="196138" y="484886"/>
                  </a:lnTo>
                  <a:lnTo>
                    <a:pt x="196138" y="477634"/>
                  </a:lnTo>
                  <a:close/>
                </a:path>
                <a:path w="421639" h="488314">
                  <a:moveTo>
                    <a:pt x="200139" y="247434"/>
                  </a:moveTo>
                  <a:lnTo>
                    <a:pt x="199339" y="240995"/>
                  </a:lnTo>
                  <a:lnTo>
                    <a:pt x="119418" y="240995"/>
                  </a:lnTo>
                  <a:lnTo>
                    <a:pt x="119278" y="248361"/>
                  </a:lnTo>
                  <a:lnTo>
                    <a:pt x="121932" y="250418"/>
                  </a:lnTo>
                  <a:lnTo>
                    <a:pt x="197319" y="250342"/>
                  </a:lnTo>
                  <a:lnTo>
                    <a:pt x="200139" y="247434"/>
                  </a:lnTo>
                  <a:close/>
                </a:path>
                <a:path w="421639" h="488314">
                  <a:moveTo>
                    <a:pt x="200367" y="40538"/>
                  </a:moveTo>
                  <a:lnTo>
                    <a:pt x="10706" y="40538"/>
                  </a:lnTo>
                  <a:lnTo>
                    <a:pt x="10858" y="40436"/>
                  </a:lnTo>
                  <a:lnTo>
                    <a:pt x="10541" y="40436"/>
                  </a:lnTo>
                  <a:lnTo>
                    <a:pt x="10541" y="40652"/>
                  </a:lnTo>
                  <a:lnTo>
                    <a:pt x="8432" y="42049"/>
                  </a:lnTo>
                  <a:lnTo>
                    <a:pt x="2349" y="50850"/>
                  </a:lnTo>
                  <a:lnTo>
                    <a:pt x="0" y="61658"/>
                  </a:lnTo>
                  <a:lnTo>
                    <a:pt x="0" y="247535"/>
                  </a:lnTo>
                  <a:lnTo>
                    <a:pt x="2946" y="250482"/>
                  </a:lnTo>
                  <a:lnTo>
                    <a:pt x="92341" y="250482"/>
                  </a:lnTo>
                  <a:lnTo>
                    <a:pt x="95923" y="250405"/>
                  </a:lnTo>
                  <a:lnTo>
                    <a:pt x="98653" y="247535"/>
                  </a:lnTo>
                  <a:lnTo>
                    <a:pt x="98640" y="242887"/>
                  </a:lnTo>
                  <a:lnTo>
                    <a:pt x="98412" y="241960"/>
                  </a:lnTo>
                  <a:lnTo>
                    <a:pt x="97980" y="241096"/>
                  </a:lnTo>
                  <a:lnTo>
                    <a:pt x="10541" y="241096"/>
                  </a:lnTo>
                  <a:lnTo>
                    <a:pt x="10541" y="240626"/>
                  </a:lnTo>
                  <a:lnTo>
                    <a:pt x="98348" y="240626"/>
                  </a:lnTo>
                  <a:lnTo>
                    <a:pt x="87553" y="231254"/>
                  </a:lnTo>
                  <a:lnTo>
                    <a:pt x="82677" y="221983"/>
                  </a:lnTo>
                  <a:lnTo>
                    <a:pt x="101028" y="187985"/>
                  </a:lnTo>
                  <a:lnTo>
                    <a:pt x="111467" y="186944"/>
                  </a:lnTo>
                  <a:lnTo>
                    <a:pt x="121856" y="190106"/>
                  </a:lnTo>
                  <a:lnTo>
                    <a:pt x="130213" y="197027"/>
                  </a:lnTo>
                  <a:lnTo>
                    <a:pt x="135089" y="206298"/>
                  </a:lnTo>
                  <a:lnTo>
                    <a:pt x="136131" y="216712"/>
                  </a:lnTo>
                  <a:lnTo>
                    <a:pt x="130441" y="231800"/>
                  </a:lnTo>
                  <a:lnTo>
                    <a:pt x="126568" y="235661"/>
                  </a:lnTo>
                  <a:lnTo>
                    <a:pt x="119418" y="240626"/>
                  </a:lnTo>
                  <a:lnTo>
                    <a:pt x="199339" y="240626"/>
                  </a:lnTo>
                  <a:lnTo>
                    <a:pt x="196088" y="237350"/>
                  </a:lnTo>
                  <a:lnTo>
                    <a:pt x="142074" y="237337"/>
                  </a:lnTo>
                  <a:lnTo>
                    <a:pt x="146875" y="230593"/>
                  </a:lnTo>
                  <a:lnTo>
                    <a:pt x="149428" y="222529"/>
                  </a:lnTo>
                  <a:lnTo>
                    <a:pt x="149415" y="214249"/>
                  </a:lnTo>
                  <a:lnTo>
                    <a:pt x="146113" y="198488"/>
                  </a:lnTo>
                  <a:lnTo>
                    <a:pt x="137325" y="185661"/>
                  </a:lnTo>
                  <a:lnTo>
                    <a:pt x="124358" y="177063"/>
                  </a:lnTo>
                  <a:lnTo>
                    <a:pt x="108534" y="173977"/>
                  </a:lnTo>
                  <a:lnTo>
                    <a:pt x="92748" y="177266"/>
                  </a:lnTo>
                  <a:lnTo>
                    <a:pt x="79883" y="186029"/>
                  </a:lnTo>
                  <a:lnTo>
                    <a:pt x="71259" y="198970"/>
                  </a:lnTo>
                  <a:lnTo>
                    <a:pt x="68173" y="214782"/>
                  </a:lnTo>
                  <a:lnTo>
                    <a:pt x="68224" y="222821"/>
                  </a:lnTo>
                  <a:lnTo>
                    <a:pt x="70675" y="230682"/>
                  </a:lnTo>
                  <a:lnTo>
                    <a:pt x="75222" y="237337"/>
                  </a:lnTo>
                  <a:lnTo>
                    <a:pt x="13169" y="237337"/>
                  </a:lnTo>
                  <a:lnTo>
                    <a:pt x="13220" y="53568"/>
                  </a:lnTo>
                  <a:lnTo>
                    <a:pt x="19824" y="47053"/>
                  </a:lnTo>
                  <a:lnTo>
                    <a:pt x="197421" y="47104"/>
                  </a:lnTo>
                  <a:lnTo>
                    <a:pt x="200367" y="44170"/>
                  </a:lnTo>
                  <a:lnTo>
                    <a:pt x="200367" y="40538"/>
                  </a:lnTo>
                  <a:close/>
                </a:path>
                <a:path w="421639" h="488314">
                  <a:moveTo>
                    <a:pt x="200367" y="40436"/>
                  </a:moveTo>
                  <a:lnTo>
                    <a:pt x="200317" y="36855"/>
                  </a:lnTo>
                  <a:lnTo>
                    <a:pt x="197383" y="33972"/>
                  </a:lnTo>
                  <a:lnTo>
                    <a:pt x="28206" y="33972"/>
                  </a:lnTo>
                  <a:lnTo>
                    <a:pt x="17348" y="36131"/>
                  </a:lnTo>
                  <a:lnTo>
                    <a:pt x="10858" y="40436"/>
                  </a:lnTo>
                  <a:lnTo>
                    <a:pt x="200367" y="40436"/>
                  </a:lnTo>
                  <a:close/>
                </a:path>
                <a:path w="421639" h="488314">
                  <a:moveTo>
                    <a:pt x="217385" y="329882"/>
                  </a:moveTo>
                  <a:lnTo>
                    <a:pt x="217144" y="257416"/>
                  </a:lnTo>
                  <a:lnTo>
                    <a:pt x="214210" y="254736"/>
                  </a:lnTo>
                  <a:lnTo>
                    <a:pt x="207073" y="254800"/>
                  </a:lnTo>
                  <a:lnTo>
                    <a:pt x="204127" y="257733"/>
                  </a:lnTo>
                  <a:lnTo>
                    <a:pt x="204127" y="312978"/>
                  </a:lnTo>
                  <a:lnTo>
                    <a:pt x="197383" y="308203"/>
                  </a:lnTo>
                  <a:lnTo>
                    <a:pt x="189280" y="305638"/>
                  </a:lnTo>
                  <a:lnTo>
                    <a:pt x="181000" y="305663"/>
                  </a:lnTo>
                  <a:lnTo>
                    <a:pt x="165366" y="309600"/>
                  </a:lnTo>
                  <a:lnTo>
                    <a:pt x="152882" y="318909"/>
                  </a:lnTo>
                  <a:lnTo>
                    <a:pt x="144818" y="332193"/>
                  </a:lnTo>
                  <a:lnTo>
                    <a:pt x="142379" y="348119"/>
                  </a:lnTo>
                  <a:lnTo>
                    <a:pt x="145910" y="362800"/>
                  </a:lnTo>
                  <a:lnTo>
                    <a:pt x="154241" y="374827"/>
                  </a:lnTo>
                  <a:lnTo>
                    <a:pt x="166293" y="383146"/>
                  </a:lnTo>
                  <a:lnTo>
                    <a:pt x="181000" y="386651"/>
                  </a:lnTo>
                  <a:lnTo>
                    <a:pt x="189306" y="386651"/>
                  </a:lnTo>
                  <a:lnTo>
                    <a:pt x="197383" y="384060"/>
                  </a:lnTo>
                  <a:lnTo>
                    <a:pt x="204127" y="379247"/>
                  </a:lnTo>
                  <a:lnTo>
                    <a:pt x="204127" y="441274"/>
                  </a:lnTo>
                  <a:lnTo>
                    <a:pt x="20104" y="441274"/>
                  </a:lnTo>
                  <a:lnTo>
                    <a:pt x="13538" y="434721"/>
                  </a:lnTo>
                  <a:lnTo>
                    <a:pt x="13538" y="257263"/>
                  </a:lnTo>
                  <a:lnTo>
                    <a:pt x="10591" y="254330"/>
                  </a:lnTo>
                  <a:lnTo>
                    <a:pt x="3327" y="254330"/>
                  </a:lnTo>
                  <a:lnTo>
                    <a:pt x="381" y="257263"/>
                  </a:lnTo>
                  <a:lnTo>
                    <a:pt x="381" y="426161"/>
                  </a:lnTo>
                  <a:lnTo>
                    <a:pt x="2603" y="437134"/>
                  </a:lnTo>
                  <a:lnTo>
                    <a:pt x="8648" y="446074"/>
                  </a:lnTo>
                  <a:lnTo>
                    <a:pt x="17614" y="452107"/>
                  </a:lnTo>
                  <a:lnTo>
                    <a:pt x="28587" y="454317"/>
                  </a:lnTo>
                  <a:lnTo>
                    <a:pt x="214350" y="454380"/>
                  </a:lnTo>
                  <a:lnTo>
                    <a:pt x="217335" y="451472"/>
                  </a:lnTo>
                  <a:lnTo>
                    <a:pt x="217360" y="358787"/>
                  </a:lnTo>
                  <a:lnTo>
                    <a:pt x="215328" y="356171"/>
                  </a:lnTo>
                  <a:lnTo>
                    <a:pt x="209486" y="354609"/>
                  </a:lnTo>
                  <a:lnTo>
                    <a:pt x="206400" y="355930"/>
                  </a:lnTo>
                  <a:lnTo>
                    <a:pt x="198031" y="366941"/>
                  </a:lnTo>
                  <a:lnTo>
                    <a:pt x="188747" y="371805"/>
                  </a:lnTo>
                  <a:lnTo>
                    <a:pt x="154686" y="353491"/>
                  </a:lnTo>
                  <a:lnTo>
                    <a:pt x="153644" y="343065"/>
                  </a:lnTo>
                  <a:lnTo>
                    <a:pt x="156794" y="332689"/>
                  </a:lnTo>
                  <a:lnTo>
                    <a:pt x="163741" y="324358"/>
                  </a:lnTo>
                  <a:lnTo>
                    <a:pt x="173037" y="319481"/>
                  </a:lnTo>
                  <a:lnTo>
                    <a:pt x="183476" y="318452"/>
                  </a:lnTo>
                  <a:lnTo>
                    <a:pt x="198577" y="324142"/>
                  </a:lnTo>
                  <a:lnTo>
                    <a:pt x="202438" y="327990"/>
                  </a:lnTo>
                  <a:lnTo>
                    <a:pt x="206667" y="335915"/>
                  </a:lnTo>
                  <a:lnTo>
                    <a:pt x="210642" y="337159"/>
                  </a:lnTo>
                  <a:lnTo>
                    <a:pt x="215950" y="334378"/>
                  </a:lnTo>
                  <a:lnTo>
                    <a:pt x="217385" y="329882"/>
                  </a:lnTo>
                  <a:close/>
                </a:path>
                <a:path w="421639" h="488314">
                  <a:moveTo>
                    <a:pt x="365645" y="9474"/>
                  </a:moveTo>
                  <a:lnTo>
                    <a:pt x="364845" y="2768"/>
                  </a:lnTo>
                  <a:lnTo>
                    <a:pt x="362432" y="355"/>
                  </a:lnTo>
                  <a:lnTo>
                    <a:pt x="228307" y="431"/>
                  </a:lnTo>
                  <a:lnTo>
                    <a:pt x="225691" y="3746"/>
                  </a:lnTo>
                  <a:lnTo>
                    <a:pt x="226491" y="10452"/>
                  </a:lnTo>
                  <a:lnTo>
                    <a:pt x="228904" y="12865"/>
                  </a:lnTo>
                  <a:lnTo>
                    <a:pt x="363029" y="12801"/>
                  </a:lnTo>
                  <a:lnTo>
                    <a:pt x="365645" y="9474"/>
                  </a:lnTo>
                  <a:close/>
                </a:path>
                <a:path w="421639" h="488314">
                  <a:moveTo>
                    <a:pt x="395668" y="66116"/>
                  </a:moveTo>
                  <a:lnTo>
                    <a:pt x="388937" y="59359"/>
                  </a:lnTo>
                  <a:lnTo>
                    <a:pt x="343014" y="58877"/>
                  </a:lnTo>
                  <a:lnTo>
                    <a:pt x="339699" y="61480"/>
                  </a:lnTo>
                  <a:lnTo>
                    <a:pt x="338810" y="68795"/>
                  </a:lnTo>
                  <a:lnTo>
                    <a:pt x="341439" y="72110"/>
                  </a:lnTo>
                  <a:lnTo>
                    <a:pt x="381660" y="72542"/>
                  </a:lnTo>
                  <a:lnTo>
                    <a:pt x="382498" y="74422"/>
                  </a:lnTo>
                  <a:lnTo>
                    <a:pt x="382498" y="111925"/>
                  </a:lnTo>
                  <a:lnTo>
                    <a:pt x="385445" y="114871"/>
                  </a:lnTo>
                  <a:lnTo>
                    <a:pt x="392722" y="114871"/>
                  </a:lnTo>
                  <a:lnTo>
                    <a:pt x="395668" y="111925"/>
                  </a:lnTo>
                  <a:lnTo>
                    <a:pt x="395668" y="66116"/>
                  </a:lnTo>
                  <a:close/>
                </a:path>
                <a:path w="421639" h="488314">
                  <a:moveTo>
                    <a:pt x="399300" y="9474"/>
                  </a:moveTo>
                  <a:lnTo>
                    <a:pt x="398513" y="2768"/>
                  </a:lnTo>
                  <a:lnTo>
                    <a:pt x="396087" y="355"/>
                  </a:lnTo>
                  <a:lnTo>
                    <a:pt x="393026" y="0"/>
                  </a:lnTo>
                  <a:lnTo>
                    <a:pt x="376110" y="0"/>
                  </a:lnTo>
                  <a:lnTo>
                    <a:pt x="372440" y="431"/>
                  </a:lnTo>
                  <a:lnTo>
                    <a:pt x="369824" y="3746"/>
                  </a:lnTo>
                  <a:lnTo>
                    <a:pt x="370624" y="10452"/>
                  </a:lnTo>
                  <a:lnTo>
                    <a:pt x="373037" y="12865"/>
                  </a:lnTo>
                  <a:lnTo>
                    <a:pt x="376110" y="13220"/>
                  </a:lnTo>
                  <a:lnTo>
                    <a:pt x="393026" y="13220"/>
                  </a:lnTo>
                  <a:lnTo>
                    <a:pt x="396684" y="12801"/>
                  </a:lnTo>
                  <a:lnTo>
                    <a:pt x="399300" y="9474"/>
                  </a:lnTo>
                  <a:close/>
                </a:path>
                <a:path w="421639" h="488314">
                  <a:moveTo>
                    <a:pt x="421144" y="61658"/>
                  </a:moveTo>
                  <a:lnTo>
                    <a:pt x="418795" y="50850"/>
                  </a:lnTo>
                  <a:lnTo>
                    <a:pt x="412711" y="42049"/>
                  </a:lnTo>
                  <a:lnTo>
                    <a:pt x="403796" y="36131"/>
                  </a:lnTo>
                  <a:lnTo>
                    <a:pt x="392938" y="33972"/>
                  </a:lnTo>
                  <a:lnTo>
                    <a:pt x="207124" y="33972"/>
                  </a:lnTo>
                  <a:lnTo>
                    <a:pt x="204190" y="36855"/>
                  </a:lnTo>
                  <a:lnTo>
                    <a:pt x="204127" y="40436"/>
                  </a:lnTo>
                  <a:lnTo>
                    <a:pt x="204127" y="233210"/>
                  </a:lnTo>
                  <a:lnTo>
                    <a:pt x="211086" y="233210"/>
                  </a:lnTo>
                  <a:lnTo>
                    <a:pt x="211086" y="233591"/>
                  </a:lnTo>
                  <a:lnTo>
                    <a:pt x="214579" y="233438"/>
                  </a:lnTo>
                  <a:lnTo>
                    <a:pt x="217347" y="230593"/>
                  </a:lnTo>
                  <a:lnTo>
                    <a:pt x="217385" y="175488"/>
                  </a:lnTo>
                  <a:lnTo>
                    <a:pt x="232105" y="181927"/>
                  </a:lnTo>
                  <a:lnTo>
                    <a:pt x="273710" y="165646"/>
                  </a:lnTo>
                  <a:lnTo>
                    <a:pt x="281114" y="150571"/>
                  </a:lnTo>
                  <a:lnTo>
                    <a:pt x="281051" y="142176"/>
                  </a:lnTo>
                  <a:lnTo>
                    <a:pt x="277901" y="126466"/>
                  </a:lnTo>
                  <a:lnTo>
                    <a:pt x="269278" y="113614"/>
                  </a:lnTo>
                  <a:lnTo>
                    <a:pt x="267881" y="112674"/>
                  </a:lnTo>
                  <a:lnTo>
                    <a:pt x="267881" y="144945"/>
                  </a:lnTo>
                  <a:lnTo>
                    <a:pt x="264718" y="155321"/>
                  </a:lnTo>
                  <a:lnTo>
                    <a:pt x="257784" y="163652"/>
                  </a:lnTo>
                  <a:lnTo>
                    <a:pt x="248488" y="168529"/>
                  </a:lnTo>
                  <a:lnTo>
                    <a:pt x="238048" y="169557"/>
                  </a:lnTo>
                  <a:lnTo>
                    <a:pt x="222948" y="163880"/>
                  </a:lnTo>
                  <a:lnTo>
                    <a:pt x="219087" y="160020"/>
                  </a:lnTo>
                  <a:lnTo>
                    <a:pt x="215468" y="153289"/>
                  </a:lnTo>
                  <a:lnTo>
                    <a:pt x="211086" y="151841"/>
                  </a:lnTo>
                  <a:lnTo>
                    <a:pt x="211086" y="132791"/>
                  </a:lnTo>
                  <a:lnTo>
                    <a:pt x="215430" y="131394"/>
                  </a:lnTo>
                  <a:lnTo>
                    <a:pt x="223494" y="121069"/>
                  </a:lnTo>
                  <a:lnTo>
                    <a:pt x="232778" y="116205"/>
                  </a:lnTo>
                  <a:lnTo>
                    <a:pt x="243205" y="115176"/>
                  </a:lnTo>
                  <a:lnTo>
                    <a:pt x="253606" y="118325"/>
                  </a:lnTo>
                  <a:lnTo>
                    <a:pt x="261962" y="125260"/>
                  </a:lnTo>
                  <a:lnTo>
                    <a:pt x="266839" y="134531"/>
                  </a:lnTo>
                  <a:lnTo>
                    <a:pt x="267881" y="144945"/>
                  </a:lnTo>
                  <a:lnTo>
                    <a:pt x="267881" y="112674"/>
                  </a:lnTo>
                  <a:lnTo>
                    <a:pt x="256438" y="104940"/>
                  </a:lnTo>
                  <a:lnTo>
                    <a:pt x="240703" y="101727"/>
                  </a:lnTo>
                  <a:lnTo>
                    <a:pt x="232359" y="101714"/>
                  </a:lnTo>
                  <a:lnTo>
                    <a:pt x="224218" y="104267"/>
                  </a:lnTo>
                  <a:lnTo>
                    <a:pt x="217385" y="109042"/>
                  </a:lnTo>
                  <a:lnTo>
                    <a:pt x="217385" y="47104"/>
                  </a:lnTo>
                  <a:lnTo>
                    <a:pt x="401370" y="47104"/>
                  </a:lnTo>
                  <a:lnTo>
                    <a:pt x="407924" y="53606"/>
                  </a:lnTo>
                  <a:lnTo>
                    <a:pt x="407974" y="230276"/>
                  </a:lnTo>
                  <a:lnTo>
                    <a:pt x="410921" y="233210"/>
                  </a:lnTo>
                  <a:lnTo>
                    <a:pt x="418198" y="233210"/>
                  </a:lnTo>
                  <a:lnTo>
                    <a:pt x="421144" y="230276"/>
                  </a:lnTo>
                  <a:lnTo>
                    <a:pt x="421144" y="61658"/>
                  </a:lnTo>
                  <a:close/>
                </a:path>
                <a:path w="421639" h="488314">
                  <a:moveTo>
                    <a:pt x="421525" y="240284"/>
                  </a:moveTo>
                  <a:lnTo>
                    <a:pt x="418579" y="237337"/>
                  </a:lnTo>
                  <a:lnTo>
                    <a:pt x="325462" y="237261"/>
                  </a:lnTo>
                  <a:lnTo>
                    <a:pt x="322453" y="240144"/>
                  </a:lnTo>
                  <a:lnTo>
                    <a:pt x="322313" y="246265"/>
                  </a:lnTo>
                  <a:lnTo>
                    <a:pt x="334264" y="256590"/>
                  </a:lnTo>
                  <a:lnTo>
                    <a:pt x="339166" y="265811"/>
                  </a:lnTo>
                  <a:lnTo>
                    <a:pt x="320319" y="299999"/>
                  </a:lnTo>
                  <a:lnTo>
                    <a:pt x="312915" y="300977"/>
                  </a:lnTo>
                  <a:lnTo>
                    <a:pt x="302298" y="298894"/>
                  </a:lnTo>
                  <a:lnTo>
                    <a:pt x="293598" y="293116"/>
                  </a:lnTo>
                  <a:lnTo>
                    <a:pt x="287693" y="284505"/>
                  </a:lnTo>
                  <a:lnTo>
                    <a:pt x="285483" y="273926"/>
                  </a:lnTo>
                  <a:lnTo>
                    <a:pt x="286461" y="266547"/>
                  </a:lnTo>
                  <a:lnTo>
                    <a:pt x="289344" y="259816"/>
                  </a:lnTo>
                  <a:lnTo>
                    <a:pt x="293903" y="254088"/>
                  </a:lnTo>
                  <a:lnTo>
                    <a:pt x="302653" y="248335"/>
                  </a:lnTo>
                  <a:lnTo>
                    <a:pt x="304025" y="245249"/>
                  </a:lnTo>
                  <a:lnTo>
                    <a:pt x="302475" y="239407"/>
                  </a:lnTo>
                  <a:lnTo>
                    <a:pt x="299847" y="237375"/>
                  </a:lnTo>
                  <a:lnTo>
                    <a:pt x="224104" y="237337"/>
                  </a:lnTo>
                  <a:lnTo>
                    <a:pt x="221157" y="240284"/>
                  </a:lnTo>
                  <a:lnTo>
                    <a:pt x="221157" y="247535"/>
                  </a:lnTo>
                  <a:lnTo>
                    <a:pt x="224104" y="250482"/>
                  </a:lnTo>
                  <a:lnTo>
                    <a:pt x="279450" y="250482"/>
                  </a:lnTo>
                  <a:lnTo>
                    <a:pt x="274662" y="257238"/>
                  </a:lnTo>
                  <a:lnTo>
                    <a:pt x="272097" y="265303"/>
                  </a:lnTo>
                  <a:lnTo>
                    <a:pt x="272110" y="273570"/>
                  </a:lnTo>
                  <a:lnTo>
                    <a:pt x="275196" y="289369"/>
                  </a:lnTo>
                  <a:lnTo>
                    <a:pt x="283806" y="302323"/>
                  </a:lnTo>
                  <a:lnTo>
                    <a:pt x="296659" y="311099"/>
                  </a:lnTo>
                  <a:lnTo>
                    <a:pt x="312445" y="314388"/>
                  </a:lnTo>
                  <a:lnTo>
                    <a:pt x="328282" y="311315"/>
                  </a:lnTo>
                  <a:lnTo>
                    <a:pt x="341249" y="302717"/>
                  </a:lnTo>
                  <a:lnTo>
                    <a:pt x="350050" y="289890"/>
                  </a:lnTo>
                  <a:lnTo>
                    <a:pt x="353352" y="274142"/>
                  </a:lnTo>
                  <a:lnTo>
                    <a:pt x="353402" y="265671"/>
                  </a:lnTo>
                  <a:lnTo>
                    <a:pt x="350812" y="257403"/>
                  </a:lnTo>
                  <a:lnTo>
                    <a:pt x="345922" y="250482"/>
                  </a:lnTo>
                  <a:lnTo>
                    <a:pt x="407974" y="250482"/>
                  </a:lnTo>
                  <a:lnTo>
                    <a:pt x="407974" y="434251"/>
                  </a:lnTo>
                  <a:lnTo>
                    <a:pt x="401408" y="440804"/>
                  </a:lnTo>
                  <a:lnTo>
                    <a:pt x="224104" y="440804"/>
                  </a:lnTo>
                  <a:lnTo>
                    <a:pt x="221157" y="443750"/>
                  </a:lnTo>
                  <a:lnTo>
                    <a:pt x="221157" y="451002"/>
                  </a:lnTo>
                  <a:lnTo>
                    <a:pt x="224104" y="453948"/>
                  </a:lnTo>
                  <a:lnTo>
                    <a:pt x="393306" y="453948"/>
                  </a:lnTo>
                  <a:lnTo>
                    <a:pt x="404291" y="451739"/>
                  </a:lnTo>
                  <a:lnTo>
                    <a:pt x="413258" y="445706"/>
                  </a:lnTo>
                  <a:lnTo>
                    <a:pt x="419303" y="436753"/>
                  </a:lnTo>
                  <a:lnTo>
                    <a:pt x="421525" y="425792"/>
                  </a:lnTo>
                  <a:lnTo>
                    <a:pt x="421525" y="240284"/>
                  </a:lnTo>
                  <a:close/>
                </a:path>
              </a:pathLst>
            </a:custGeom>
            <a:solidFill>
              <a:srgbClr val="1A294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1" name="object 41"/>
            <p:cNvSpPr/>
            <p:nvPr/>
          </p:nvSpPr>
          <p:spPr>
            <a:xfrm>
              <a:off x="5016246" y="1464910"/>
              <a:ext cx="198120" cy="196850"/>
            </a:xfrm>
            <a:custGeom>
              <a:avLst/>
              <a:gdLst/>
              <a:ahLst/>
              <a:cxnLst/>
              <a:rect l="l" t="t" r="r" b="b"/>
              <a:pathLst>
                <a:path w="198120" h="196850">
                  <a:moveTo>
                    <a:pt x="197547" y="187"/>
                  </a:moveTo>
                  <a:lnTo>
                    <a:pt x="135396" y="187"/>
                  </a:lnTo>
                  <a:lnTo>
                    <a:pt x="140152" y="6882"/>
                  </a:lnTo>
                  <a:lnTo>
                    <a:pt x="142714" y="14883"/>
                  </a:lnTo>
                  <a:lnTo>
                    <a:pt x="129464" y="51154"/>
                  </a:lnTo>
                  <a:lnTo>
                    <a:pt x="100207" y="61636"/>
                  </a:lnTo>
                  <a:lnTo>
                    <a:pt x="85498" y="58123"/>
                  </a:lnTo>
                  <a:lnTo>
                    <a:pt x="73436" y="49808"/>
                  </a:lnTo>
                  <a:lnTo>
                    <a:pt x="65105" y="37769"/>
                  </a:lnTo>
                  <a:lnTo>
                    <a:pt x="61586" y="23087"/>
                  </a:lnTo>
                  <a:lnTo>
                    <a:pt x="61594" y="14812"/>
                  </a:lnTo>
                  <a:lnTo>
                    <a:pt x="64195" y="6741"/>
                  </a:lnTo>
                  <a:lnTo>
                    <a:pt x="69014" y="0"/>
                  </a:lnTo>
                  <a:lnTo>
                    <a:pt x="10664" y="0"/>
                  </a:lnTo>
                  <a:lnTo>
                    <a:pt x="6957" y="3699"/>
                  </a:lnTo>
                  <a:lnTo>
                    <a:pt x="6926" y="82408"/>
                  </a:lnTo>
                  <a:lnTo>
                    <a:pt x="4889" y="85020"/>
                  </a:lnTo>
                  <a:lnTo>
                    <a:pt x="0" y="85778"/>
                  </a:lnTo>
                  <a:lnTo>
                    <a:pt x="2068" y="104548"/>
                  </a:lnTo>
                  <a:lnTo>
                    <a:pt x="4959" y="105323"/>
                  </a:lnTo>
                  <a:lnTo>
                    <a:pt x="6973" y="107943"/>
                  </a:lnTo>
                  <a:lnTo>
                    <a:pt x="6957" y="196522"/>
                  </a:lnTo>
                  <a:lnTo>
                    <a:pt x="10812" y="196522"/>
                  </a:lnTo>
                  <a:lnTo>
                    <a:pt x="10812" y="192893"/>
                  </a:lnTo>
                  <a:lnTo>
                    <a:pt x="13759" y="189952"/>
                  </a:lnTo>
                  <a:lnTo>
                    <a:pt x="190981" y="189952"/>
                  </a:lnTo>
                  <a:lnTo>
                    <a:pt x="197547" y="183398"/>
                  </a:lnTo>
                  <a:lnTo>
                    <a:pt x="197547" y="187"/>
                  </a:lnTo>
                  <a:close/>
                </a:path>
              </a:pathLst>
            </a:custGeom>
            <a:solidFill>
              <a:srgbClr val="2C70E6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2" name="object 42"/>
            <p:cNvSpPr/>
            <p:nvPr/>
          </p:nvSpPr>
          <p:spPr>
            <a:xfrm>
              <a:off x="4819357" y="1254968"/>
              <a:ext cx="197485" cy="196850"/>
            </a:xfrm>
            <a:custGeom>
              <a:avLst/>
              <a:gdLst/>
              <a:ahLst/>
              <a:cxnLst/>
              <a:rect l="l" t="t" r="r" b="b"/>
              <a:pathLst>
                <a:path w="197485" h="196850">
                  <a:moveTo>
                    <a:pt x="190213" y="0"/>
                  </a:moveTo>
                  <a:lnTo>
                    <a:pt x="186452" y="0"/>
                  </a:lnTo>
                  <a:lnTo>
                    <a:pt x="186452" y="3628"/>
                  </a:lnTo>
                  <a:lnTo>
                    <a:pt x="183506" y="6569"/>
                  </a:lnTo>
                  <a:lnTo>
                    <a:pt x="6605" y="6569"/>
                  </a:lnTo>
                  <a:lnTo>
                    <a:pt x="54" y="13068"/>
                  </a:lnTo>
                  <a:lnTo>
                    <a:pt x="0" y="196803"/>
                  </a:lnTo>
                  <a:lnTo>
                    <a:pt x="61680" y="196803"/>
                  </a:lnTo>
                  <a:lnTo>
                    <a:pt x="55299" y="182059"/>
                  </a:lnTo>
                  <a:lnTo>
                    <a:pt x="55086" y="166556"/>
                  </a:lnTo>
                  <a:lnTo>
                    <a:pt x="60712" y="152103"/>
                  </a:lnTo>
                  <a:lnTo>
                    <a:pt x="71851" y="140509"/>
                  </a:lnTo>
                  <a:lnTo>
                    <a:pt x="86623" y="134140"/>
                  </a:lnTo>
                  <a:lnTo>
                    <a:pt x="102157" y="133926"/>
                  </a:lnTo>
                  <a:lnTo>
                    <a:pt x="116638" y="139542"/>
                  </a:lnTo>
                  <a:lnTo>
                    <a:pt x="128250" y="150660"/>
                  </a:lnTo>
                  <a:lnTo>
                    <a:pt x="132959" y="157433"/>
                  </a:lnTo>
                  <a:lnTo>
                    <a:pt x="135490" y="165473"/>
                  </a:lnTo>
                  <a:lnTo>
                    <a:pt x="135514" y="181990"/>
                  </a:lnTo>
                  <a:lnTo>
                    <a:pt x="132951" y="190062"/>
                  </a:lnTo>
                  <a:lnTo>
                    <a:pt x="128156" y="196803"/>
                  </a:lnTo>
                  <a:lnTo>
                    <a:pt x="186507" y="196803"/>
                  </a:lnTo>
                  <a:lnTo>
                    <a:pt x="190213" y="193112"/>
                  </a:lnTo>
                  <a:lnTo>
                    <a:pt x="190244" y="114778"/>
                  </a:lnTo>
                  <a:lnTo>
                    <a:pt x="192281" y="112166"/>
                  </a:lnTo>
                  <a:lnTo>
                    <a:pt x="197171" y="111400"/>
                  </a:lnTo>
                  <a:lnTo>
                    <a:pt x="195196" y="92254"/>
                  </a:lnTo>
                  <a:lnTo>
                    <a:pt x="192281" y="91496"/>
                  </a:lnTo>
                  <a:lnTo>
                    <a:pt x="190244" y="88883"/>
                  </a:lnTo>
                  <a:lnTo>
                    <a:pt x="190213" y="0"/>
                  </a:lnTo>
                  <a:close/>
                </a:path>
              </a:pathLst>
            </a:custGeom>
            <a:solidFill>
              <a:srgbClr val="1030A2"/>
            </a:solidFill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43" name="object 43"/>
          <p:cNvGrpSpPr/>
          <p:nvPr/>
        </p:nvGrpSpPr>
        <p:grpSpPr>
          <a:xfrm>
            <a:off x="3929056" y="1278968"/>
            <a:ext cx="412115" cy="415925"/>
            <a:chOff x="3929056" y="1278968"/>
            <a:chExt cx="412115" cy="415925"/>
          </a:xfrm>
        </p:grpSpPr>
        <p:sp>
          <p:nvSpPr>
            <p:cNvPr id="44" name="object 44"/>
            <p:cNvSpPr/>
            <p:nvPr/>
          </p:nvSpPr>
          <p:spPr>
            <a:xfrm>
              <a:off x="3995692" y="1345158"/>
              <a:ext cx="280035" cy="279400"/>
            </a:xfrm>
            <a:custGeom>
              <a:avLst/>
              <a:gdLst/>
              <a:ahLst/>
              <a:cxnLst/>
              <a:rect l="l" t="t" r="r" b="b"/>
              <a:pathLst>
                <a:path w="280035" h="279400">
                  <a:moveTo>
                    <a:pt x="139909" y="0"/>
                  </a:moveTo>
                  <a:lnTo>
                    <a:pt x="95686" y="7119"/>
                  </a:lnTo>
                  <a:lnTo>
                    <a:pt x="57279" y="26945"/>
                  </a:lnTo>
                  <a:lnTo>
                    <a:pt x="26993" y="57176"/>
                  </a:lnTo>
                  <a:lnTo>
                    <a:pt x="7132" y="95510"/>
                  </a:lnTo>
                  <a:lnTo>
                    <a:pt x="0" y="139648"/>
                  </a:lnTo>
                  <a:lnTo>
                    <a:pt x="7132" y="183789"/>
                  </a:lnTo>
                  <a:lnTo>
                    <a:pt x="26993" y="222125"/>
                  </a:lnTo>
                  <a:lnTo>
                    <a:pt x="57279" y="252354"/>
                  </a:lnTo>
                  <a:lnTo>
                    <a:pt x="95686" y="272178"/>
                  </a:lnTo>
                  <a:lnTo>
                    <a:pt x="139909" y="279297"/>
                  </a:lnTo>
                  <a:lnTo>
                    <a:pt x="184133" y="272178"/>
                  </a:lnTo>
                  <a:lnTo>
                    <a:pt x="222539" y="252354"/>
                  </a:lnTo>
                  <a:lnTo>
                    <a:pt x="252825" y="222125"/>
                  </a:lnTo>
                  <a:lnTo>
                    <a:pt x="272687" y="183790"/>
                  </a:lnTo>
                  <a:lnTo>
                    <a:pt x="279819" y="139648"/>
                  </a:lnTo>
                  <a:lnTo>
                    <a:pt x="272687" y="95510"/>
                  </a:lnTo>
                  <a:lnTo>
                    <a:pt x="252825" y="57176"/>
                  </a:lnTo>
                  <a:lnTo>
                    <a:pt x="222539" y="26945"/>
                  </a:lnTo>
                  <a:lnTo>
                    <a:pt x="184133" y="7119"/>
                  </a:lnTo>
                  <a:lnTo>
                    <a:pt x="139909" y="0"/>
                  </a:lnTo>
                  <a:close/>
                </a:path>
              </a:pathLst>
            </a:custGeom>
            <a:solidFill>
              <a:srgbClr val="1FC9E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5" name="object 45"/>
            <p:cNvSpPr/>
            <p:nvPr/>
          </p:nvSpPr>
          <p:spPr>
            <a:xfrm>
              <a:off x="3929050" y="1278978"/>
              <a:ext cx="381000" cy="415290"/>
            </a:xfrm>
            <a:custGeom>
              <a:avLst/>
              <a:gdLst/>
              <a:ahLst/>
              <a:cxnLst/>
              <a:rect l="l" t="t" r="r" b="b"/>
              <a:pathLst>
                <a:path w="381000" h="415289">
                  <a:moveTo>
                    <a:pt x="358851" y="196303"/>
                  </a:moveTo>
                  <a:lnTo>
                    <a:pt x="348386" y="150393"/>
                  </a:lnTo>
                  <a:lnTo>
                    <a:pt x="324383" y="109359"/>
                  </a:lnTo>
                  <a:lnTo>
                    <a:pt x="287591" y="76606"/>
                  </a:lnTo>
                  <a:lnTo>
                    <a:pt x="248234" y="58826"/>
                  </a:lnTo>
                  <a:lnTo>
                    <a:pt x="206260" y="52895"/>
                  </a:lnTo>
                  <a:lnTo>
                    <a:pt x="164299" y="58826"/>
                  </a:lnTo>
                  <a:lnTo>
                    <a:pt x="120992" y="78790"/>
                  </a:lnTo>
                  <a:lnTo>
                    <a:pt x="119570" y="83743"/>
                  </a:lnTo>
                  <a:lnTo>
                    <a:pt x="123761" y="91528"/>
                  </a:lnTo>
                  <a:lnTo>
                    <a:pt x="128524" y="93027"/>
                  </a:lnTo>
                  <a:lnTo>
                    <a:pt x="173380" y="73012"/>
                  </a:lnTo>
                  <a:lnTo>
                    <a:pt x="215214" y="69075"/>
                  </a:lnTo>
                  <a:lnTo>
                    <a:pt x="255892" y="77889"/>
                  </a:lnTo>
                  <a:lnTo>
                    <a:pt x="292303" y="98793"/>
                  </a:lnTo>
                  <a:lnTo>
                    <a:pt x="322567" y="133007"/>
                  </a:lnTo>
                  <a:lnTo>
                    <a:pt x="339991" y="173736"/>
                  </a:lnTo>
                  <a:lnTo>
                    <a:pt x="343801" y="216344"/>
                  </a:lnTo>
                  <a:lnTo>
                    <a:pt x="334683" y="257721"/>
                  </a:lnTo>
                  <a:lnTo>
                    <a:pt x="313296" y="294792"/>
                  </a:lnTo>
                  <a:lnTo>
                    <a:pt x="280352" y="324459"/>
                  </a:lnTo>
                  <a:lnTo>
                    <a:pt x="245097" y="340512"/>
                  </a:lnTo>
                  <a:lnTo>
                    <a:pt x="206730" y="345948"/>
                  </a:lnTo>
                  <a:lnTo>
                    <a:pt x="163245" y="338620"/>
                  </a:lnTo>
                  <a:lnTo>
                    <a:pt x="125577" y="318820"/>
                  </a:lnTo>
                  <a:lnTo>
                    <a:pt x="95986" y="288836"/>
                  </a:lnTo>
                  <a:lnTo>
                    <a:pt x="76720" y="250952"/>
                  </a:lnTo>
                  <a:lnTo>
                    <a:pt x="70015" y="207429"/>
                  </a:lnTo>
                  <a:lnTo>
                    <a:pt x="71399" y="188252"/>
                  </a:lnTo>
                  <a:lnTo>
                    <a:pt x="75361" y="169532"/>
                  </a:lnTo>
                  <a:lnTo>
                    <a:pt x="81864" y="151536"/>
                  </a:lnTo>
                  <a:lnTo>
                    <a:pt x="93345" y="130962"/>
                  </a:lnTo>
                  <a:lnTo>
                    <a:pt x="92544" y="126009"/>
                  </a:lnTo>
                  <a:lnTo>
                    <a:pt x="84505" y="120523"/>
                  </a:lnTo>
                  <a:lnTo>
                    <a:pt x="79629" y="121577"/>
                  </a:lnTo>
                  <a:lnTo>
                    <a:pt x="58216" y="170649"/>
                  </a:lnTo>
                  <a:lnTo>
                    <a:pt x="54305" y="218059"/>
                  </a:lnTo>
                  <a:lnTo>
                    <a:pt x="64757" y="264020"/>
                  </a:lnTo>
                  <a:lnTo>
                    <a:pt x="88773" y="305104"/>
                  </a:lnTo>
                  <a:lnTo>
                    <a:pt x="125590" y="337883"/>
                  </a:lnTo>
                  <a:lnTo>
                    <a:pt x="170192" y="356971"/>
                  </a:lnTo>
                  <a:lnTo>
                    <a:pt x="216852" y="361073"/>
                  </a:lnTo>
                  <a:lnTo>
                    <a:pt x="262128" y="350939"/>
                  </a:lnTo>
                  <a:lnTo>
                    <a:pt x="302577" y="327367"/>
                  </a:lnTo>
                  <a:lnTo>
                    <a:pt x="336016" y="289077"/>
                  </a:lnTo>
                  <a:lnTo>
                    <a:pt x="354990" y="243674"/>
                  </a:lnTo>
                  <a:lnTo>
                    <a:pt x="358851" y="196303"/>
                  </a:lnTo>
                  <a:close/>
                </a:path>
                <a:path w="381000" h="415289">
                  <a:moveTo>
                    <a:pt x="380784" y="402729"/>
                  </a:moveTo>
                  <a:lnTo>
                    <a:pt x="377659" y="398526"/>
                  </a:lnTo>
                  <a:lnTo>
                    <a:pt x="371182" y="397852"/>
                  </a:lnTo>
                  <a:lnTo>
                    <a:pt x="370713" y="398881"/>
                  </a:lnTo>
                  <a:lnTo>
                    <a:pt x="206362" y="398881"/>
                  </a:lnTo>
                  <a:lnTo>
                    <a:pt x="162445" y="393839"/>
                  </a:lnTo>
                  <a:lnTo>
                    <a:pt x="122123" y="379450"/>
                  </a:lnTo>
                  <a:lnTo>
                    <a:pt x="86563" y="356882"/>
                  </a:lnTo>
                  <a:lnTo>
                    <a:pt x="56908" y="327279"/>
                  </a:lnTo>
                  <a:lnTo>
                    <a:pt x="34290" y="291782"/>
                  </a:lnTo>
                  <a:lnTo>
                    <a:pt x="19888" y="251548"/>
                  </a:lnTo>
                  <a:lnTo>
                    <a:pt x="14833" y="207708"/>
                  </a:lnTo>
                  <a:lnTo>
                    <a:pt x="19888" y="163880"/>
                  </a:lnTo>
                  <a:lnTo>
                    <a:pt x="34290" y="123634"/>
                  </a:lnTo>
                  <a:lnTo>
                    <a:pt x="56908" y="88138"/>
                  </a:lnTo>
                  <a:lnTo>
                    <a:pt x="86563" y="58534"/>
                  </a:lnTo>
                  <a:lnTo>
                    <a:pt x="122123" y="35966"/>
                  </a:lnTo>
                  <a:lnTo>
                    <a:pt x="162445" y="21590"/>
                  </a:lnTo>
                  <a:lnTo>
                    <a:pt x="206362" y="16535"/>
                  </a:lnTo>
                  <a:lnTo>
                    <a:pt x="236575" y="18973"/>
                  </a:lnTo>
                  <a:lnTo>
                    <a:pt x="265823" y="26174"/>
                  </a:lnTo>
                  <a:lnTo>
                    <a:pt x="293547" y="37934"/>
                  </a:lnTo>
                  <a:lnTo>
                    <a:pt x="319189" y="54076"/>
                  </a:lnTo>
                  <a:lnTo>
                    <a:pt x="305295" y="54559"/>
                  </a:lnTo>
                  <a:lnTo>
                    <a:pt x="302044" y="58597"/>
                  </a:lnTo>
                  <a:lnTo>
                    <a:pt x="302933" y="66890"/>
                  </a:lnTo>
                  <a:lnTo>
                    <a:pt x="305955" y="69913"/>
                  </a:lnTo>
                  <a:lnTo>
                    <a:pt x="344678" y="70319"/>
                  </a:lnTo>
                  <a:lnTo>
                    <a:pt x="348284" y="66763"/>
                  </a:lnTo>
                  <a:lnTo>
                    <a:pt x="348856" y="27406"/>
                  </a:lnTo>
                  <a:lnTo>
                    <a:pt x="345681" y="23393"/>
                  </a:lnTo>
                  <a:lnTo>
                    <a:pt x="336791" y="22352"/>
                  </a:lnTo>
                  <a:lnTo>
                    <a:pt x="332778" y="25527"/>
                  </a:lnTo>
                  <a:lnTo>
                    <a:pt x="332257" y="44602"/>
                  </a:lnTo>
                  <a:lnTo>
                    <a:pt x="292493" y="19672"/>
                  </a:lnTo>
                  <a:lnTo>
                    <a:pt x="249491" y="4864"/>
                  </a:lnTo>
                  <a:lnTo>
                    <a:pt x="204990" y="0"/>
                  </a:lnTo>
                  <a:lnTo>
                    <a:pt x="160705" y="4876"/>
                  </a:lnTo>
                  <a:lnTo>
                    <a:pt x="118338" y="19316"/>
                  </a:lnTo>
                  <a:lnTo>
                    <a:pt x="79603" y="43116"/>
                  </a:lnTo>
                  <a:lnTo>
                    <a:pt x="44069" y="78854"/>
                  </a:lnTo>
                  <a:lnTo>
                    <a:pt x="19215" y="119545"/>
                  </a:lnTo>
                  <a:lnTo>
                    <a:pt x="4597" y="163372"/>
                  </a:lnTo>
                  <a:lnTo>
                    <a:pt x="0" y="208610"/>
                  </a:lnTo>
                  <a:lnTo>
                    <a:pt x="5232" y="253580"/>
                  </a:lnTo>
                  <a:lnTo>
                    <a:pt x="20091" y="296570"/>
                  </a:lnTo>
                  <a:lnTo>
                    <a:pt x="44386" y="335864"/>
                  </a:lnTo>
                  <a:lnTo>
                    <a:pt x="77914" y="369785"/>
                  </a:lnTo>
                  <a:lnTo>
                    <a:pt x="137934" y="403009"/>
                  </a:lnTo>
                  <a:lnTo>
                    <a:pt x="205600" y="414464"/>
                  </a:lnTo>
                  <a:lnTo>
                    <a:pt x="375183" y="415163"/>
                  </a:lnTo>
                  <a:lnTo>
                    <a:pt x="379361" y="412115"/>
                  </a:lnTo>
                  <a:lnTo>
                    <a:pt x="380784" y="402729"/>
                  </a:lnTo>
                  <a:close/>
                </a:path>
              </a:pathLst>
            </a:custGeom>
            <a:solidFill>
              <a:srgbClr val="1A294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6" name="object 46"/>
            <p:cNvSpPr/>
            <p:nvPr/>
          </p:nvSpPr>
          <p:spPr>
            <a:xfrm>
              <a:off x="4026109" y="1447947"/>
              <a:ext cx="218961" cy="76112"/>
            </a:xfrm>
            <a:prstGeom prst="rect">
              <a:avLst/>
            </a:prstGeom>
            <a:blipFill>
              <a:blip r:embed="rId7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  <p:sp>
          <p:nvSpPr>
            <p:cNvPr id="47" name="object 47"/>
            <p:cNvSpPr/>
            <p:nvPr/>
          </p:nvSpPr>
          <p:spPr>
            <a:xfrm>
              <a:off x="4025049" y="1375486"/>
              <a:ext cx="316230" cy="319405"/>
            </a:xfrm>
            <a:custGeom>
              <a:avLst/>
              <a:gdLst/>
              <a:ahLst/>
              <a:cxnLst/>
              <a:rect l="l" t="t" r="r" b="b"/>
              <a:pathLst>
                <a:path w="316229" h="319405">
                  <a:moveTo>
                    <a:pt x="14820" y="4876"/>
                  </a:moveTo>
                  <a:lnTo>
                    <a:pt x="13423" y="2336"/>
                  </a:lnTo>
                  <a:lnTo>
                    <a:pt x="12052" y="876"/>
                  </a:lnTo>
                  <a:lnTo>
                    <a:pt x="10160" y="0"/>
                  </a:lnTo>
                  <a:lnTo>
                    <a:pt x="3454" y="50"/>
                  </a:lnTo>
                  <a:lnTo>
                    <a:pt x="0" y="3746"/>
                  </a:lnTo>
                  <a:lnTo>
                    <a:pt x="228" y="10274"/>
                  </a:lnTo>
                  <a:lnTo>
                    <a:pt x="1104" y="12293"/>
                  </a:lnTo>
                  <a:lnTo>
                    <a:pt x="2603" y="13792"/>
                  </a:lnTo>
                  <a:lnTo>
                    <a:pt x="6502" y="15862"/>
                  </a:lnTo>
                  <a:lnTo>
                    <a:pt x="11341" y="14389"/>
                  </a:lnTo>
                  <a:lnTo>
                    <a:pt x="14820" y="7962"/>
                  </a:lnTo>
                  <a:lnTo>
                    <a:pt x="14820" y="4876"/>
                  </a:lnTo>
                  <a:close/>
                </a:path>
                <a:path w="316229" h="319405">
                  <a:moveTo>
                    <a:pt x="315633" y="306984"/>
                  </a:moveTo>
                  <a:lnTo>
                    <a:pt x="312940" y="303580"/>
                  </a:lnTo>
                  <a:lnTo>
                    <a:pt x="309130" y="302755"/>
                  </a:lnTo>
                  <a:lnTo>
                    <a:pt x="307251" y="302755"/>
                  </a:lnTo>
                  <a:lnTo>
                    <a:pt x="307251" y="302374"/>
                  </a:lnTo>
                  <a:lnTo>
                    <a:pt x="302869" y="301840"/>
                  </a:lnTo>
                  <a:lnTo>
                    <a:pt x="298881" y="304952"/>
                  </a:lnTo>
                  <a:lnTo>
                    <a:pt x="297611" y="313969"/>
                  </a:lnTo>
                  <a:lnTo>
                    <a:pt x="300659" y="318147"/>
                  </a:lnTo>
                  <a:lnTo>
                    <a:pt x="305460" y="318897"/>
                  </a:lnTo>
                  <a:lnTo>
                    <a:pt x="311759" y="318973"/>
                  </a:lnTo>
                  <a:lnTo>
                    <a:pt x="315493" y="315379"/>
                  </a:lnTo>
                  <a:lnTo>
                    <a:pt x="315633" y="306984"/>
                  </a:lnTo>
                  <a:close/>
                </a:path>
              </a:pathLst>
            </a:custGeom>
            <a:solidFill>
              <a:srgbClr val="1A2940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48" name="object 48"/>
          <p:cNvSpPr/>
          <p:nvPr/>
        </p:nvSpPr>
        <p:spPr>
          <a:xfrm>
            <a:off x="481475" y="2178430"/>
            <a:ext cx="451680" cy="438688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9" name="object 49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10"/>
              <a:t>siesa.com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7210023" y="345575"/>
            <a:ext cx="1574590" cy="53624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1003651" y="1340878"/>
            <a:ext cx="4195367" cy="217606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6745867" y="1340987"/>
            <a:ext cx="905510" cy="440055"/>
          </a:xfrm>
          <a:custGeom>
            <a:avLst/>
            <a:gdLst/>
            <a:ahLst/>
            <a:cxnLst/>
            <a:rect l="l" t="t" r="r" b="b"/>
            <a:pathLst>
              <a:path w="905509" h="440055">
                <a:moveTo>
                  <a:pt x="628810" y="0"/>
                </a:moveTo>
                <a:lnTo>
                  <a:pt x="581662" y="648"/>
                </a:lnTo>
                <a:lnTo>
                  <a:pt x="535171" y="4662"/>
                </a:lnTo>
                <a:lnTo>
                  <a:pt x="489481" y="11939"/>
                </a:lnTo>
                <a:lnTo>
                  <a:pt x="444736" y="22379"/>
                </a:lnTo>
                <a:lnTo>
                  <a:pt x="401082" y="35878"/>
                </a:lnTo>
                <a:lnTo>
                  <a:pt x="358664" y="52336"/>
                </a:lnTo>
                <a:lnTo>
                  <a:pt x="317625" y="71649"/>
                </a:lnTo>
                <a:lnTo>
                  <a:pt x="278111" y="93715"/>
                </a:lnTo>
                <a:lnTo>
                  <a:pt x="240267" y="118434"/>
                </a:lnTo>
                <a:lnTo>
                  <a:pt x="204238" y="145702"/>
                </a:lnTo>
                <a:lnTo>
                  <a:pt x="170168" y="175418"/>
                </a:lnTo>
                <a:lnTo>
                  <a:pt x="138202" y="207480"/>
                </a:lnTo>
                <a:lnTo>
                  <a:pt x="108485" y="241785"/>
                </a:lnTo>
                <a:lnTo>
                  <a:pt x="81161" y="278233"/>
                </a:lnTo>
                <a:lnTo>
                  <a:pt x="56376" y="316720"/>
                </a:lnTo>
                <a:lnTo>
                  <a:pt x="34275" y="357144"/>
                </a:lnTo>
                <a:lnTo>
                  <a:pt x="15001" y="399405"/>
                </a:lnTo>
                <a:lnTo>
                  <a:pt x="0" y="439893"/>
                </a:lnTo>
                <a:lnTo>
                  <a:pt x="904961" y="67819"/>
                </a:lnTo>
                <a:lnTo>
                  <a:pt x="862017" y="48403"/>
                </a:lnTo>
                <a:lnTo>
                  <a:pt x="817783" y="32189"/>
                </a:lnTo>
                <a:lnTo>
                  <a:pt x="771907" y="19076"/>
                </a:lnTo>
                <a:lnTo>
                  <a:pt x="724494" y="9209"/>
                </a:lnTo>
                <a:lnTo>
                  <a:pt x="676469" y="2819"/>
                </a:lnTo>
                <a:lnTo>
                  <a:pt x="628810" y="0"/>
                </a:lnTo>
                <a:close/>
              </a:path>
            </a:pathLst>
          </a:custGeom>
          <a:solidFill>
            <a:srgbClr val="1FC9E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10"/>
              <a:t>siesa.com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7210023" y="345575"/>
            <a:ext cx="1574590" cy="53624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1517662" y="1899374"/>
            <a:ext cx="296545" cy="27305"/>
          </a:xfrm>
          <a:custGeom>
            <a:avLst/>
            <a:gdLst/>
            <a:ahLst/>
            <a:cxnLst/>
            <a:rect l="l" t="t" r="r" b="b"/>
            <a:pathLst>
              <a:path w="296544" h="27305">
                <a:moveTo>
                  <a:pt x="296198" y="0"/>
                </a:moveTo>
                <a:lnTo>
                  <a:pt x="0" y="0"/>
                </a:lnTo>
                <a:lnTo>
                  <a:pt x="0" y="26844"/>
                </a:lnTo>
                <a:lnTo>
                  <a:pt x="296198" y="26844"/>
                </a:lnTo>
                <a:lnTo>
                  <a:pt x="296198" y="0"/>
                </a:lnTo>
                <a:close/>
              </a:path>
            </a:pathLst>
          </a:custGeom>
          <a:solidFill>
            <a:srgbClr val="2C70E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3507842" y="1899374"/>
            <a:ext cx="296545" cy="27305"/>
          </a:xfrm>
          <a:custGeom>
            <a:avLst/>
            <a:gdLst/>
            <a:ahLst/>
            <a:cxnLst/>
            <a:rect l="l" t="t" r="r" b="b"/>
            <a:pathLst>
              <a:path w="296545" h="27305">
                <a:moveTo>
                  <a:pt x="296310" y="0"/>
                </a:moveTo>
                <a:lnTo>
                  <a:pt x="0" y="0"/>
                </a:lnTo>
                <a:lnTo>
                  <a:pt x="0" y="26844"/>
                </a:lnTo>
                <a:lnTo>
                  <a:pt x="296310" y="26844"/>
                </a:lnTo>
                <a:lnTo>
                  <a:pt x="296310" y="0"/>
                </a:lnTo>
                <a:close/>
              </a:path>
            </a:pathLst>
          </a:custGeom>
          <a:solidFill>
            <a:srgbClr val="2C70E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5508361" y="1899374"/>
            <a:ext cx="296545" cy="27305"/>
          </a:xfrm>
          <a:custGeom>
            <a:avLst/>
            <a:gdLst/>
            <a:ahLst/>
            <a:cxnLst/>
            <a:rect l="l" t="t" r="r" b="b"/>
            <a:pathLst>
              <a:path w="296545" h="27305">
                <a:moveTo>
                  <a:pt x="296216" y="0"/>
                </a:moveTo>
                <a:lnTo>
                  <a:pt x="0" y="0"/>
                </a:lnTo>
                <a:lnTo>
                  <a:pt x="0" y="26844"/>
                </a:lnTo>
                <a:lnTo>
                  <a:pt x="296216" y="26844"/>
                </a:lnTo>
                <a:lnTo>
                  <a:pt x="296216" y="0"/>
                </a:lnTo>
                <a:close/>
              </a:path>
            </a:pathLst>
          </a:custGeom>
          <a:solidFill>
            <a:srgbClr val="2C70E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7458212" y="1899374"/>
            <a:ext cx="296545" cy="27305"/>
          </a:xfrm>
          <a:custGeom>
            <a:avLst/>
            <a:gdLst/>
            <a:ahLst/>
            <a:cxnLst/>
            <a:rect l="l" t="t" r="r" b="b"/>
            <a:pathLst>
              <a:path w="296545" h="27305">
                <a:moveTo>
                  <a:pt x="296310" y="0"/>
                </a:moveTo>
                <a:lnTo>
                  <a:pt x="0" y="0"/>
                </a:lnTo>
                <a:lnTo>
                  <a:pt x="0" y="26844"/>
                </a:lnTo>
                <a:lnTo>
                  <a:pt x="296310" y="26844"/>
                </a:lnTo>
                <a:lnTo>
                  <a:pt x="296310" y="0"/>
                </a:lnTo>
                <a:close/>
              </a:path>
            </a:pathLst>
          </a:custGeom>
          <a:solidFill>
            <a:srgbClr val="2C70E6"/>
          </a:solidFill>
        </p:spPr>
        <p:txBody>
          <a:bodyPr wrap="square" lIns="0" tIns="0" rIns="0" bIns="0" rtlCol="0"/>
          <a:lstStyle/>
          <a:p/>
        </p:txBody>
      </p:sp>
      <p:grpSp>
        <p:nvGrpSpPr>
          <p:cNvPr id="7" name="object 7"/>
          <p:cNvGrpSpPr/>
          <p:nvPr/>
        </p:nvGrpSpPr>
        <p:grpSpPr>
          <a:xfrm>
            <a:off x="1162665" y="1586309"/>
            <a:ext cx="1009650" cy="147955"/>
            <a:chOff x="1162665" y="1586309"/>
            <a:chExt cx="1009650" cy="147955"/>
          </a:xfrm>
        </p:grpSpPr>
        <p:sp>
          <p:nvSpPr>
            <p:cNvPr id="8" name="object 8"/>
            <p:cNvSpPr/>
            <p:nvPr/>
          </p:nvSpPr>
          <p:spPr>
            <a:xfrm>
              <a:off x="1162665" y="1594073"/>
              <a:ext cx="220222" cy="139649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  <p:sp>
          <p:nvSpPr>
            <p:cNvPr id="9" name="object 9"/>
            <p:cNvSpPr/>
            <p:nvPr/>
          </p:nvSpPr>
          <p:spPr>
            <a:xfrm>
              <a:off x="1403379" y="1663252"/>
              <a:ext cx="52705" cy="21590"/>
            </a:xfrm>
            <a:custGeom>
              <a:avLst/>
              <a:gdLst/>
              <a:ahLst/>
              <a:cxnLst/>
              <a:rect l="l" t="t" r="r" b="b"/>
              <a:pathLst>
                <a:path w="52705" h="21589">
                  <a:moveTo>
                    <a:pt x="52694" y="0"/>
                  </a:moveTo>
                  <a:lnTo>
                    <a:pt x="0" y="0"/>
                  </a:lnTo>
                  <a:lnTo>
                    <a:pt x="0" y="20989"/>
                  </a:lnTo>
                  <a:lnTo>
                    <a:pt x="52694" y="20989"/>
                  </a:lnTo>
                  <a:lnTo>
                    <a:pt x="52694" y="0"/>
                  </a:lnTo>
                  <a:close/>
                </a:path>
              </a:pathLst>
            </a:custGeom>
            <a:solidFill>
              <a:srgbClr val="18283E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0" name="object 10"/>
            <p:cNvSpPr/>
            <p:nvPr/>
          </p:nvSpPr>
          <p:spPr>
            <a:xfrm>
              <a:off x="1480394" y="1596131"/>
              <a:ext cx="435364" cy="137684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  <p:sp>
          <p:nvSpPr>
            <p:cNvPr id="11" name="object 11"/>
            <p:cNvSpPr/>
            <p:nvPr/>
          </p:nvSpPr>
          <p:spPr>
            <a:xfrm>
              <a:off x="1938172" y="1586318"/>
              <a:ext cx="27305" cy="145415"/>
            </a:xfrm>
            <a:custGeom>
              <a:avLst/>
              <a:gdLst/>
              <a:ahLst/>
              <a:cxnLst/>
              <a:rect l="l" t="t" r="r" b="b"/>
              <a:pathLst>
                <a:path w="27305" h="145414">
                  <a:moveTo>
                    <a:pt x="27305" y="44335"/>
                  </a:moveTo>
                  <a:lnTo>
                    <a:pt x="0" y="44335"/>
                  </a:lnTo>
                  <a:lnTo>
                    <a:pt x="0" y="145351"/>
                  </a:lnTo>
                  <a:lnTo>
                    <a:pt x="27305" y="145351"/>
                  </a:lnTo>
                  <a:lnTo>
                    <a:pt x="27305" y="44335"/>
                  </a:lnTo>
                  <a:close/>
                </a:path>
                <a:path w="27305" h="145414">
                  <a:moveTo>
                    <a:pt x="27305" y="0"/>
                  </a:moveTo>
                  <a:lnTo>
                    <a:pt x="0" y="0"/>
                  </a:lnTo>
                  <a:lnTo>
                    <a:pt x="0" y="20485"/>
                  </a:lnTo>
                  <a:lnTo>
                    <a:pt x="27305" y="20485"/>
                  </a:lnTo>
                  <a:lnTo>
                    <a:pt x="27305" y="0"/>
                  </a:lnTo>
                  <a:close/>
                </a:path>
              </a:pathLst>
            </a:custGeom>
            <a:solidFill>
              <a:srgbClr val="18283E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2" name="object 12"/>
            <p:cNvSpPr/>
            <p:nvPr/>
          </p:nvSpPr>
          <p:spPr>
            <a:xfrm>
              <a:off x="1984628" y="1628681"/>
              <a:ext cx="187281" cy="105227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13" name="object 13"/>
          <p:cNvGrpSpPr/>
          <p:nvPr/>
        </p:nvGrpSpPr>
        <p:grpSpPr>
          <a:xfrm>
            <a:off x="1244068" y="2118248"/>
            <a:ext cx="351790" cy="433070"/>
            <a:chOff x="1244068" y="2118248"/>
            <a:chExt cx="351790" cy="433070"/>
          </a:xfrm>
        </p:grpSpPr>
        <p:sp>
          <p:nvSpPr>
            <p:cNvPr id="14" name="object 14"/>
            <p:cNvSpPr/>
            <p:nvPr/>
          </p:nvSpPr>
          <p:spPr>
            <a:xfrm>
              <a:off x="1274346" y="2155850"/>
              <a:ext cx="321945" cy="395605"/>
            </a:xfrm>
            <a:custGeom>
              <a:avLst/>
              <a:gdLst/>
              <a:ahLst/>
              <a:cxnLst/>
              <a:rect l="l" t="t" r="r" b="b"/>
              <a:pathLst>
                <a:path w="321944" h="395605">
                  <a:moveTo>
                    <a:pt x="298937" y="0"/>
                  </a:moveTo>
                  <a:lnTo>
                    <a:pt x="291844" y="1683"/>
                  </a:lnTo>
                  <a:lnTo>
                    <a:pt x="293505" y="7389"/>
                  </a:lnTo>
                  <a:lnTo>
                    <a:pt x="307185" y="7482"/>
                  </a:lnTo>
                  <a:lnTo>
                    <a:pt x="313856" y="14123"/>
                  </a:lnTo>
                  <a:lnTo>
                    <a:pt x="313856" y="380971"/>
                  </a:lnTo>
                  <a:lnTo>
                    <a:pt x="307185" y="387612"/>
                  </a:lnTo>
                  <a:lnTo>
                    <a:pt x="14158" y="387612"/>
                  </a:lnTo>
                  <a:lnTo>
                    <a:pt x="7487" y="380971"/>
                  </a:lnTo>
                  <a:lnTo>
                    <a:pt x="5770" y="365351"/>
                  </a:lnTo>
                  <a:lnTo>
                    <a:pt x="0" y="367034"/>
                  </a:lnTo>
                  <a:lnTo>
                    <a:pt x="298937" y="395189"/>
                  </a:lnTo>
                  <a:lnTo>
                    <a:pt x="307676" y="393432"/>
                  </a:lnTo>
                  <a:lnTo>
                    <a:pt x="314820" y="388641"/>
                  </a:lnTo>
                  <a:lnTo>
                    <a:pt x="319653" y="381535"/>
                  </a:lnTo>
                  <a:lnTo>
                    <a:pt x="321456" y="372834"/>
                  </a:lnTo>
                  <a:lnTo>
                    <a:pt x="321456" y="22448"/>
                  </a:lnTo>
                  <a:lnTo>
                    <a:pt x="319687" y="13692"/>
                  </a:lnTo>
                  <a:lnTo>
                    <a:pt x="314862" y="6559"/>
                  </a:lnTo>
                  <a:lnTo>
                    <a:pt x="307705" y="1758"/>
                  </a:lnTo>
                  <a:lnTo>
                    <a:pt x="298937" y="0"/>
                  </a:lnTo>
                  <a:close/>
                </a:path>
              </a:pathLst>
            </a:custGeom>
            <a:solidFill>
              <a:srgbClr val="18283E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5" name="object 15"/>
            <p:cNvSpPr/>
            <p:nvPr/>
          </p:nvSpPr>
          <p:spPr>
            <a:xfrm>
              <a:off x="1244068" y="2118248"/>
              <a:ext cx="82550" cy="82311"/>
            </a:xfrm>
            <a:prstGeom prst="rect">
              <a:avLst/>
            </a:prstGeom>
            <a:blipFill>
              <a:blip r:embed="rId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  <p:sp>
          <p:nvSpPr>
            <p:cNvPr id="16" name="object 16"/>
            <p:cNvSpPr/>
            <p:nvPr/>
          </p:nvSpPr>
          <p:spPr>
            <a:xfrm>
              <a:off x="1244498" y="2118626"/>
              <a:ext cx="314325" cy="395605"/>
            </a:xfrm>
            <a:custGeom>
              <a:avLst/>
              <a:gdLst/>
              <a:ahLst/>
              <a:cxnLst/>
              <a:rect l="l" t="t" r="r" b="b"/>
              <a:pathLst>
                <a:path w="314325" h="395605">
                  <a:moveTo>
                    <a:pt x="216979" y="80251"/>
                  </a:moveTo>
                  <a:lnTo>
                    <a:pt x="215315" y="74460"/>
                  </a:lnTo>
                  <a:lnTo>
                    <a:pt x="100660" y="74460"/>
                  </a:lnTo>
                  <a:lnTo>
                    <a:pt x="96951" y="76136"/>
                  </a:lnTo>
                  <a:lnTo>
                    <a:pt x="98602" y="81940"/>
                  </a:lnTo>
                  <a:lnTo>
                    <a:pt x="213258" y="81940"/>
                  </a:lnTo>
                  <a:lnTo>
                    <a:pt x="216979" y="80251"/>
                  </a:lnTo>
                  <a:close/>
                </a:path>
                <a:path w="314325" h="395605">
                  <a:moveTo>
                    <a:pt x="272173" y="244500"/>
                  </a:moveTo>
                  <a:lnTo>
                    <a:pt x="271411" y="238798"/>
                  </a:lnTo>
                  <a:lnTo>
                    <a:pt x="44932" y="238518"/>
                  </a:lnTo>
                  <a:lnTo>
                    <a:pt x="42087" y="240017"/>
                  </a:lnTo>
                  <a:lnTo>
                    <a:pt x="42849" y="245630"/>
                  </a:lnTo>
                  <a:lnTo>
                    <a:pt x="269328" y="245999"/>
                  </a:lnTo>
                  <a:lnTo>
                    <a:pt x="272173" y="244500"/>
                  </a:lnTo>
                  <a:close/>
                </a:path>
                <a:path w="314325" h="395605">
                  <a:moveTo>
                    <a:pt x="272173" y="207187"/>
                  </a:moveTo>
                  <a:lnTo>
                    <a:pt x="271411" y="201574"/>
                  </a:lnTo>
                  <a:lnTo>
                    <a:pt x="44932" y="201193"/>
                  </a:lnTo>
                  <a:lnTo>
                    <a:pt x="42087" y="202692"/>
                  </a:lnTo>
                  <a:lnTo>
                    <a:pt x="42849" y="208394"/>
                  </a:lnTo>
                  <a:lnTo>
                    <a:pt x="269328" y="208775"/>
                  </a:lnTo>
                  <a:lnTo>
                    <a:pt x="272173" y="207187"/>
                  </a:lnTo>
                  <a:close/>
                </a:path>
                <a:path w="314325" h="395605">
                  <a:moveTo>
                    <a:pt x="272173" y="169951"/>
                  </a:moveTo>
                  <a:lnTo>
                    <a:pt x="271411" y="164350"/>
                  </a:lnTo>
                  <a:lnTo>
                    <a:pt x="44932" y="163969"/>
                  </a:lnTo>
                  <a:lnTo>
                    <a:pt x="42087" y="165468"/>
                  </a:lnTo>
                  <a:lnTo>
                    <a:pt x="42849" y="171081"/>
                  </a:lnTo>
                  <a:lnTo>
                    <a:pt x="269328" y="171450"/>
                  </a:lnTo>
                  <a:lnTo>
                    <a:pt x="272173" y="169951"/>
                  </a:lnTo>
                  <a:close/>
                </a:path>
                <a:path w="314325" h="395605">
                  <a:moveTo>
                    <a:pt x="273050" y="132448"/>
                  </a:moveTo>
                  <a:lnTo>
                    <a:pt x="271386" y="126644"/>
                  </a:lnTo>
                  <a:lnTo>
                    <a:pt x="44932" y="126644"/>
                  </a:lnTo>
                  <a:lnTo>
                    <a:pt x="41211" y="128333"/>
                  </a:lnTo>
                  <a:lnTo>
                    <a:pt x="42875" y="134137"/>
                  </a:lnTo>
                  <a:lnTo>
                    <a:pt x="269328" y="134137"/>
                  </a:lnTo>
                  <a:lnTo>
                    <a:pt x="273050" y="132448"/>
                  </a:lnTo>
                  <a:close/>
                </a:path>
                <a:path w="314325" h="395605">
                  <a:moveTo>
                    <a:pt x="314248" y="372643"/>
                  </a:moveTo>
                  <a:lnTo>
                    <a:pt x="314223" y="22263"/>
                  </a:lnTo>
                  <a:lnTo>
                    <a:pt x="306209" y="5600"/>
                  </a:lnTo>
                  <a:lnTo>
                    <a:pt x="306209" y="14033"/>
                  </a:lnTo>
                  <a:lnTo>
                    <a:pt x="306209" y="380695"/>
                  </a:lnTo>
                  <a:lnTo>
                    <a:pt x="299808" y="387235"/>
                  </a:lnTo>
                  <a:lnTo>
                    <a:pt x="291731" y="387527"/>
                  </a:lnTo>
                  <a:lnTo>
                    <a:pt x="14262" y="387527"/>
                  </a:lnTo>
                  <a:lnTo>
                    <a:pt x="7543" y="380885"/>
                  </a:lnTo>
                  <a:lnTo>
                    <a:pt x="7543" y="79794"/>
                  </a:lnTo>
                  <a:lnTo>
                    <a:pt x="80175" y="7391"/>
                  </a:lnTo>
                  <a:lnTo>
                    <a:pt x="299529" y="7391"/>
                  </a:lnTo>
                  <a:lnTo>
                    <a:pt x="306209" y="14033"/>
                  </a:lnTo>
                  <a:lnTo>
                    <a:pt x="306209" y="5600"/>
                  </a:lnTo>
                  <a:lnTo>
                    <a:pt x="300507" y="1765"/>
                  </a:lnTo>
                  <a:lnTo>
                    <a:pt x="291731" y="0"/>
                  </a:lnTo>
                  <a:lnTo>
                    <a:pt x="77597" y="0"/>
                  </a:lnTo>
                  <a:lnTo>
                    <a:pt x="1130" y="75577"/>
                  </a:lnTo>
                  <a:lnTo>
                    <a:pt x="0" y="372643"/>
                  </a:lnTo>
                  <a:lnTo>
                    <a:pt x="1778" y="381368"/>
                  </a:lnTo>
                  <a:lnTo>
                    <a:pt x="6604" y="388505"/>
                  </a:lnTo>
                  <a:lnTo>
                    <a:pt x="13754" y="393331"/>
                  </a:lnTo>
                  <a:lnTo>
                    <a:pt x="22517" y="395097"/>
                  </a:lnTo>
                  <a:lnTo>
                    <a:pt x="291731" y="395097"/>
                  </a:lnTo>
                  <a:lnTo>
                    <a:pt x="300507" y="393331"/>
                  </a:lnTo>
                  <a:lnTo>
                    <a:pt x="307657" y="388505"/>
                  </a:lnTo>
                  <a:lnTo>
                    <a:pt x="308330" y="387527"/>
                  </a:lnTo>
                  <a:lnTo>
                    <a:pt x="312483" y="381368"/>
                  </a:lnTo>
                  <a:lnTo>
                    <a:pt x="314248" y="372643"/>
                  </a:lnTo>
                  <a:close/>
                </a:path>
              </a:pathLst>
            </a:custGeom>
            <a:solidFill>
              <a:srgbClr val="18283E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7" name="object 17"/>
            <p:cNvSpPr/>
            <p:nvPr/>
          </p:nvSpPr>
          <p:spPr>
            <a:xfrm>
              <a:off x="1289434" y="2398201"/>
              <a:ext cx="90170" cy="55880"/>
            </a:xfrm>
            <a:custGeom>
              <a:avLst/>
              <a:gdLst/>
              <a:ahLst/>
              <a:cxnLst/>
              <a:rect l="l" t="t" r="r" b="b"/>
              <a:pathLst>
                <a:path w="90169" h="55880">
                  <a:moveTo>
                    <a:pt x="89737" y="0"/>
                  </a:moveTo>
                  <a:lnTo>
                    <a:pt x="0" y="0"/>
                  </a:lnTo>
                  <a:lnTo>
                    <a:pt x="0" y="55840"/>
                  </a:lnTo>
                  <a:lnTo>
                    <a:pt x="89737" y="55840"/>
                  </a:lnTo>
                  <a:lnTo>
                    <a:pt x="89737" y="0"/>
                  </a:lnTo>
                  <a:close/>
                </a:path>
              </a:pathLst>
            </a:custGeom>
            <a:solidFill>
              <a:srgbClr val="1FC9E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8" name="object 18"/>
            <p:cNvSpPr/>
            <p:nvPr/>
          </p:nvSpPr>
          <p:spPr>
            <a:xfrm>
              <a:off x="1285379" y="2140889"/>
              <a:ext cx="251460" cy="316865"/>
            </a:xfrm>
            <a:custGeom>
              <a:avLst/>
              <a:gdLst/>
              <a:ahLst/>
              <a:cxnLst/>
              <a:rect l="l" t="t" r="r" b="b"/>
              <a:pathLst>
                <a:path w="251459" h="316864">
                  <a:moveTo>
                    <a:pt x="97497" y="254787"/>
                  </a:moveTo>
                  <a:lnTo>
                    <a:pt x="95846" y="253111"/>
                  </a:lnTo>
                  <a:lnTo>
                    <a:pt x="90068" y="253111"/>
                  </a:lnTo>
                  <a:lnTo>
                    <a:pt x="90068" y="260591"/>
                  </a:lnTo>
                  <a:lnTo>
                    <a:pt x="90068" y="309232"/>
                  </a:lnTo>
                  <a:lnTo>
                    <a:pt x="7759" y="309232"/>
                  </a:lnTo>
                  <a:lnTo>
                    <a:pt x="7759" y="260591"/>
                  </a:lnTo>
                  <a:lnTo>
                    <a:pt x="90068" y="260591"/>
                  </a:lnTo>
                  <a:lnTo>
                    <a:pt x="90068" y="253111"/>
                  </a:lnTo>
                  <a:lnTo>
                    <a:pt x="1651" y="253111"/>
                  </a:lnTo>
                  <a:lnTo>
                    <a:pt x="0" y="254787"/>
                  </a:lnTo>
                  <a:lnTo>
                    <a:pt x="0" y="315036"/>
                  </a:lnTo>
                  <a:lnTo>
                    <a:pt x="1651" y="316712"/>
                  </a:lnTo>
                  <a:lnTo>
                    <a:pt x="95846" y="316712"/>
                  </a:lnTo>
                  <a:lnTo>
                    <a:pt x="97497" y="315036"/>
                  </a:lnTo>
                  <a:lnTo>
                    <a:pt x="97497" y="309232"/>
                  </a:lnTo>
                  <a:lnTo>
                    <a:pt x="97497" y="260591"/>
                  </a:lnTo>
                  <a:lnTo>
                    <a:pt x="97497" y="254787"/>
                  </a:lnTo>
                  <a:close/>
                </a:path>
                <a:path w="251459" h="316864">
                  <a:moveTo>
                    <a:pt x="250850" y="5054"/>
                  </a:moveTo>
                  <a:lnTo>
                    <a:pt x="245821" y="0"/>
                  </a:lnTo>
                  <a:lnTo>
                    <a:pt x="207683" y="0"/>
                  </a:lnTo>
                  <a:lnTo>
                    <a:pt x="205981" y="1689"/>
                  </a:lnTo>
                  <a:lnTo>
                    <a:pt x="205994" y="5892"/>
                  </a:lnTo>
                  <a:lnTo>
                    <a:pt x="207708" y="7480"/>
                  </a:lnTo>
                  <a:lnTo>
                    <a:pt x="241706" y="7480"/>
                  </a:lnTo>
                  <a:lnTo>
                    <a:pt x="243420" y="9169"/>
                  </a:lnTo>
                  <a:lnTo>
                    <a:pt x="243420" y="43116"/>
                  </a:lnTo>
                  <a:lnTo>
                    <a:pt x="245084" y="44805"/>
                  </a:lnTo>
                  <a:lnTo>
                    <a:pt x="249212" y="44805"/>
                  </a:lnTo>
                  <a:lnTo>
                    <a:pt x="250774" y="43116"/>
                  </a:lnTo>
                  <a:lnTo>
                    <a:pt x="250850" y="5054"/>
                  </a:lnTo>
                  <a:close/>
                </a:path>
              </a:pathLst>
            </a:custGeom>
            <a:solidFill>
              <a:srgbClr val="18283E"/>
            </a:solidFill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19" name="object 19"/>
          <p:cNvGrpSpPr/>
          <p:nvPr/>
        </p:nvGrpSpPr>
        <p:grpSpPr>
          <a:xfrm>
            <a:off x="1732793" y="2126666"/>
            <a:ext cx="354330" cy="433070"/>
            <a:chOff x="1732793" y="2126666"/>
            <a:chExt cx="354330" cy="433070"/>
          </a:xfrm>
        </p:grpSpPr>
        <p:sp>
          <p:nvSpPr>
            <p:cNvPr id="20" name="object 20"/>
            <p:cNvSpPr/>
            <p:nvPr/>
          </p:nvSpPr>
          <p:spPr>
            <a:xfrm>
              <a:off x="1746021" y="2126678"/>
              <a:ext cx="327660" cy="433070"/>
            </a:xfrm>
            <a:custGeom>
              <a:avLst/>
              <a:gdLst/>
              <a:ahLst/>
              <a:cxnLst/>
              <a:rect l="l" t="t" r="r" b="b"/>
              <a:pathLst>
                <a:path w="327660" h="433069">
                  <a:moveTo>
                    <a:pt x="327647" y="48628"/>
                  </a:moveTo>
                  <a:lnTo>
                    <a:pt x="323824" y="29718"/>
                  </a:lnTo>
                  <a:lnTo>
                    <a:pt x="318731" y="22186"/>
                  </a:lnTo>
                  <a:lnTo>
                    <a:pt x="318731" y="48628"/>
                  </a:lnTo>
                  <a:lnTo>
                    <a:pt x="318731" y="379476"/>
                  </a:lnTo>
                  <a:lnTo>
                    <a:pt x="318731" y="388353"/>
                  </a:lnTo>
                  <a:lnTo>
                    <a:pt x="318643" y="421843"/>
                  </a:lnTo>
                  <a:lnTo>
                    <a:pt x="316661" y="423621"/>
                  </a:lnTo>
                  <a:lnTo>
                    <a:pt x="285330" y="423621"/>
                  </a:lnTo>
                  <a:lnTo>
                    <a:pt x="283362" y="421652"/>
                  </a:lnTo>
                  <a:lnTo>
                    <a:pt x="283362" y="388353"/>
                  </a:lnTo>
                  <a:lnTo>
                    <a:pt x="318731" y="388353"/>
                  </a:lnTo>
                  <a:lnTo>
                    <a:pt x="318731" y="379476"/>
                  </a:lnTo>
                  <a:lnTo>
                    <a:pt x="276504" y="379476"/>
                  </a:lnTo>
                  <a:lnTo>
                    <a:pt x="51231" y="379476"/>
                  </a:lnTo>
                  <a:lnTo>
                    <a:pt x="44373" y="379476"/>
                  </a:lnTo>
                  <a:lnTo>
                    <a:pt x="44373" y="388353"/>
                  </a:lnTo>
                  <a:lnTo>
                    <a:pt x="44373" y="421652"/>
                  </a:lnTo>
                  <a:lnTo>
                    <a:pt x="42405" y="423621"/>
                  </a:lnTo>
                  <a:lnTo>
                    <a:pt x="10883" y="423621"/>
                  </a:lnTo>
                  <a:lnTo>
                    <a:pt x="8902" y="421652"/>
                  </a:lnTo>
                  <a:lnTo>
                    <a:pt x="8902" y="388353"/>
                  </a:lnTo>
                  <a:lnTo>
                    <a:pt x="44373" y="388353"/>
                  </a:lnTo>
                  <a:lnTo>
                    <a:pt x="44373" y="379476"/>
                  </a:lnTo>
                  <a:lnTo>
                    <a:pt x="8902" y="379476"/>
                  </a:lnTo>
                  <a:lnTo>
                    <a:pt x="8902" y="48628"/>
                  </a:lnTo>
                  <a:lnTo>
                    <a:pt x="12039" y="33147"/>
                  </a:lnTo>
                  <a:lnTo>
                    <a:pt x="20561" y="20510"/>
                  </a:lnTo>
                  <a:lnTo>
                    <a:pt x="33210" y="12001"/>
                  </a:lnTo>
                  <a:lnTo>
                    <a:pt x="48691" y="8877"/>
                  </a:lnTo>
                  <a:lnTo>
                    <a:pt x="278942" y="8877"/>
                  </a:lnTo>
                  <a:lnTo>
                    <a:pt x="294462" y="12001"/>
                  </a:lnTo>
                  <a:lnTo>
                    <a:pt x="307111" y="20510"/>
                  </a:lnTo>
                  <a:lnTo>
                    <a:pt x="315620" y="33147"/>
                  </a:lnTo>
                  <a:lnTo>
                    <a:pt x="318731" y="48628"/>
                  </a:lnTo>
                  <a:lnTo>
                    <a:pt x="318731" y="22186"/>
                  </a:lnTo>
                  <a:lnTo>
                    <a:pt x="313397" y="14287"/>
                  </a:lnTo>
                  <a:lnTo>
                    <a:pt x="305371" y="8877"/>
                  </a:lnTo>
                  <a:lnTo>
                    <a:pt x="297916" y="3860"/>
                  </a:lnTo>
                  <a:lnTo>
                    <a:pt x="278942" y="0"/>
                  </a:lnTo>
                  <a:lnTo>
                    <a:pt x="48691" y="0"/>
                  </a:lnTo>
                  <a:lnTo>
                    <a:pt x="29781" y="3860"/>
                  </a:lnTo>
                  <a:lnTo>
                    <a:pt x="14325" y="14287"/>
                  </a:lnTo>
                  <a:lnTo>
                    <a:pt x="3911" y="29718"/>
                  </a:lnTo>
                  <a:lnTo>
                    <a:pt x="88" y="48628"/>
                  </a:lnTo>
                  <a:lnTo>
                    <a:pt x="88" y="381444"/>
                  </a:lnTo>
                  <a:lnTo>
                    <a:pt x="88" y="426516"/>
                  </a:lnTo>
                  <a:lnTo>
                    <a:pt x="5994" y="432498"/>
                  </a:lnTo>
                  <a:lnTo>
                    <a:pt x="47282" y="432498"/>
                  </a:lnTo>
                  <a:lnTo>
                    <a:pt x="53200" y="426516"/>
                  </a:lnTo>
                  <a:lnTo>
                    <a:pt x="53200" y="423621"/>
                  </a:lnTo>
                  <a:lnTo>
                    <a:pt x="53200" y="388353"/>
                  </a:lnTo>
                  <a:lnTo>
                    <a:pt x="274447" y="388353"/>
                  </a:lnTo>
                  <a:lnTo>
                    <a:pt x="274447" y="426516"/>
                  </a:lnTo>
                  <a:lnTo>
                    <a:pt x="280454" y="432498"/>
                  </a:lnTo>
                  <a:lnTo>
                    <a:pt x="321640" y="432498"/>
                  </a:lnTo>
                  <a:lnTo>
                    <a:pt x="327647" y="426516"/>
                  </a:lnTo>
                  <a:lnTo>
                    <a:pt x="327647" y="423621"/>
                  </a:lnTo>
                  <a:lnTo>
                    <a:pt x="327647" y="388353"/>
                  </a:lnTo>
                  <a:lnTo>
                    <a:pt x="327647" y="381533"/>
                  </a:lnTo>
                  <a:lnTo>
                    <a:pt x="327647" y="379476"/>
                  </a:lnTo>
                  <a:lnTo>
                    <a:pt x="327647" y="48628"/>
                  </a:lnTo>
                  <a:close/>
                </a:path>
              </a:pathLst>
            </a:custGeom>
            <a:solidFill>
              <a:srgbClr val="253138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1" name="object 21"/>
            <p:cNvSpPr/>
            <p:nvPr/>
          </p:nvSpPr>
          <p:spPr>
            <a:xfrm>
              <a:off x="1772670" y="2239003"/>
              <a:ext cx="79941" cy="245064"/>
            </a:xfrm>
            <a:prstGeom prst="rect">
              <a:avLst/>
            </a:prstGeom>
            <a:blipFill>
              <a:blip r:embed="rId7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  <p:sp>
          <p:nvSpPr>
            <p:cNvPr id="22" name="object 22"/>
            <p:cNvSpPr/>
            <p:nvPr/>
          </p:nvSpPr>
          <p:spPr>
            <a:xfrm>
              <a:off x="1907877" y="2239003"/>
              <a:ext cx="132485" cy="245064"/>
            </a:xfrm>
            <a:prstGeom prst="rect">
              <a:avLst/>
            </a:prstGeom>
            <a:blipFill>
              <a:blip r:embed="rId8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  <p:sp>
          <p:nvSpPr>
            <p:cNvPr id="23" name="object 23"/>
            <p:cNvSpPr/>
            <p:nvPr/>
          </p:nvSpPr>
          <p:spPr>
            <a:xfrm>
              <a:off x="1737202" y="2184004"/>
              <a:ext cx="345440" cy="26670"/>
            </a:xfrm>
            <a:custGeom>
              <a:avLst/>
              <a:gdLst/>
              <a:ahLst/>
              <a:cxnLst/>
              <a:rect l="l" t="t" r="r" b="b"/>
              <a:pathLst>
                <a:path w="345439" h="26669">
                  <a:moveTo>
                    <a:pt x="341723" y="0"/>
                  </a:moveTo>
                  <a:lnTo>
                    <a:pt x="3659" y="0"/>
                  </a:lnTo>
                  <a:lnTo>
                    <a:pt x="0" y="3647"/>
                  </a:lnTo>
                  <a:lnTo>
                    <a:pt x="0" y="22916"/>
                  </a:lnTo>
                  <a:lnTo>
                    <a:pt x="3659" y="26470"/>
                  </a:lnTo>
                  <a:lnTo>
                    <a:pt x="341723" y="26470"/>
                  </a:lnTo>
                  <a:lnTo>
                    <a:pt x="345382" y="22916"/>
                  </a:lnTo>
                  <a:lnTo>
                    <a:pt x="345382" y="3647"/>
                  </a:lnTo>
                  <a:close/>
                </a:path>
              </a:pathLst>
            </a:custGeom>
            <a:solidFill>
              <a:srgbClr val="2C70E6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4" name="object 24"/>
            <p:cNvSpPr/>
            <p:nvPr/>
          </p:nvSpPr>
          <p:spPr>
            <a:xfrm>
              <a:off x="1732793" y="2179608"/>
              <a:ext cx="354330" cy="35560"/>
            </a:xfrm>
            <a:custGeom>
              <a:avLst/>
              <a:gdLst/>
              <a:ahLst/>
              <a:cxnLst/>
              <a:rect l="l" t="t" r="r" b="b"/>
              <a:pathLst>
                <a:path w="354330" h="35560">
                  <a:moveTo>
                    <a:pt x="348197" y="0"/>
                  </a:moveTo>
                  <a:lnTo>
                    <a:pt x="6005" y="0"/>
                  </a:lnTo>
                  <a:lnTo>
                    <a:pt x="0" y="5986"/>
                  </a:lnTo>
                  <a:lnTo>
                    <a:pt x="93" y="29557"/>
                  </a:lnTo>
                  <a:lnTo>
                    <a:pt x="6005" y="35356"/>
                  </a:lnTo>
                  <a:lnTo>
                    <a:pt x="13323" y="35263"/>
                  </a:lnTo>
                  <a:lnTo>
                    <a:pt x="348291" y="35263"/>
                  </a:lnTo>
                  <a:lnTo>
                    <a:pt x="354109" y="29370"/>
                  </a:lnTo>
                  <a:lnTo>
                    <a:pt x="354109" y="26190"/>
                  </a:lnTo>
                  <a:lnTo>
                    <a:pt x="10884" y="26190"/>
                  </a:lnTo>
                  <a:lnTo>
                    <a:pt x="8913" y="24225"/>
                  </a:lnTo>
                  <a:lnTo>
                    <a:pt x="8913" y="10382"/>
                  </a:lnTo>
                  <a:lnTo>
                    <a:pt x="10884" y="8511"/>
                  </a:lnTo>
                  <a:lnTo>
                    <a:pt x="354109" y="8511"/>
                  </a:lnTo>
                  <a:lnTo>
                    <a:pt x="354109" y="5986"/>
                  </a:lnTo>
                  <a:lnTo>
                    <a:pt x="348197" y="0"/>
                  </a:lnTo>
                  <a:close/>
                </a:path>
                <a:path w="354330" h="35560">
                  <a:moveTo>
                    <a:pt x="354109" y="8511"/>
                  </a:moveTo>
                  <a:lnTo>
                    <a:pt x="10884" y="8511"/>
                  </a:lnTo>
                  <a:lnTo>
                    <a:pt x="13323" y="8605"/>
                  </a:lnTo>
                  <a:lnTo>
                    <a:pt x="343412" y="8605"/>
                  </a:lnTo>
                  <a:lnTo>
                    <a:pt x="345289" y="10569"/>
                  </a:lnTo>
                  <a:lnTo>
                    <a:pt x="345289" y="24225"/>
                  </a:lnTo>
                  <a:lnTo>
                    <a:pt x="343318" y="26190"/>
                  </a:lnTo>
                  <a:lnTo>
                    <a:pt x="354109" y="26190"/>
                  </a:lnTo>
                  <a:lnTo>
                    <a:pt x="354109" y="8511"/>
                  </a:lnTo>
                  <a:close/>
                </a:path>
              </a:pathLst>
            </a:custGeom>
            <a:solidFill>
              <a:srgbClr val="253138"/>
            </a:solidFill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25" name="object 25"/>
          <p:cNvGrpSpPr/>
          <p:nvPr/>
        </p:nvGrpSpPr>
        <p:grpSpPr>
          <a:xfrm>
            <a:off x="3234425" y="2118248"/>
            <a:ext cx="352425" cy="433070"/>
            <a:chOff x="3234425" y="2118248"/>
            <a:chExt cx="352425" cy="433070"/>
          </a:xfrm>
        </p:grpSpPr>
        <p:sp>
          <p:nvSpPr>
            <p:cNvPr id="26" name="object 26"/>
            <p:cNvSpPr/>
            <p:nvPr/>
          </p:nvSpPr>
          <p:spPr>
            <a:xfrm>
              <a:off x="3264638" y="2155850"/>
              <a:ext cx="321945" cy="395605"/>
            </a:xfrm>
            <a:custGeom>
              <a:avLst/>
              <a:gdLst/>
              <a:ahLst/>
              <a:cxnLst/>
              <a:rect l="l" t="t" r="r" b="b"/>
              <a:pathLst>
                <a:path w="321945" h="395605">
                  <a:moveTo>
                    <a:pt x="299313" y="0"/>
                  </a:moveTo>
                  <a:lnTo>
                    <a:pt x="291900" y="1683"/>
                  </a:lnTo>
                  <a:lnTo>
                    <a:pt x="293589" y="7389"/>
                  </a:lnTo>
                  <a:lnTo>
                    <a:pt x="307570" y="7482"/>
                  </a:lnTo>
                  <a:lnTo>
                    <a:pt x="314231" y="14123"/>
                  </a:lnTo>
                  <a:lnTo>
                    <a:pt x="314231" y="380971"/>
                  </a:lnTo>
                  <a:lnTo>
                    <a:pt x="307570" y="387612"/>
                  </a:lnTo>
                  <a:lnTo>
                    <a:pt x="14168" y="387612"/>
                  </a:lnTo>
                  <a:lnTo>
                    <a:pt x="7506" y="380971"/>
                  </a:lnTo>
                  <a:lnTo>
                    <a:pt x="5817" y="365351"/>
                  </a:lnTo>
                  <a:lnTo>
                    <a:pt x="0" y="367034"/>
                  </a:lnTo>
                  <a:lnTo>
                    <a:pt x="299313" y="395189"/>
                  </a:lnTo>
                  <a:lnTo>
                    <a:pt x="308043" y="393432"/>
                  </a:lnTo>
                  <a:lnTo>
                    <a:pt x="315181" y="388641"/>
                  </a:lnTo>
                  <a:lnTo>
                    <a:pt x="320015" y="381535"/>
                  </a:lnTo>
                  <a:lnTo>
                    <a:pt x="321831" y="372834"/>
                  </a:lnTo>
                  <a:lnTo>
                    <a:pt x="321831" y="22448"/>
                  </a:lnTo>
                  <a:lnTo>
                    <a:pt x="320068" y="13692"/>
                  </a:lnTo>
                  <a:lnTo>
                    <a:pt x="315252" y="6559"/>
                  </a:lnTo>
                  <a:lnTo>
                    <a:pt x="308096" y="1758"/>
                  </a:lnTo>
                  <a:lnTo>
                    <a:pt x="299313" y="0"/>
                  </a:lnTo>
                  <a:close/>
                </a:path>
              </a:pathLst>
            </a:custGeom>
            <a:solidFill>
              <a:srgbClr val="18283E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7" name="object 27"/>
            <p:cNvSpPr/>
            <p:nvPr/>
          </p:nvSpPr>
          <p:spPr>
            <a:xfrm>
              <a:off x="3234425" y="2118248"/>
              <a:ext cx="82662" cy="82311"/>
            </a:xfrm>
            <a:prstGeom prst="rect">
              <a:avLst/>
            </a:prstGeom>
            <a:blipFill>
              <a:blip r:embed="rId9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  <p:sp>
          <p:nvSpPr>
            <p:cNvPr id="28" name="object 28"/>
            <p:cNvSpPr/>
            <p:nvPr/>
          </p:nvSpPr>
          <p:spPr>
            <a:xfrm>
              <a:off x="3234702" y="2118537"/>
              <a:ext cx="314325" cy="395605"/>
            </a:xfrm>
            <a:custGeom>
              <a:avLst/>
              <a:gdLst/>
              <a:ahLst/>
              <a:cxnLst/>
              <a:rect l="l" t="t" r="r" b="b"/>
              <a:pathLst>
                <a:path w="314325" h="395605">
                  <a:moveTo>
                    <a:pt x="217017" y="80251"/>
                  </a:moveTo>
                  <a:lnTo>
                    <a:pt x="215328" y="74549"/>
                  </a:lnTo>
                  <a:lnTo>
                    <a:pt x="100672" y="74549"/>
                  </a:lnTo>
                  <a:lnTo>
                    <a:pt x="96926" y="76225"/>
                  </a:lnTo>
                  <a:lnTo>
                    <a:pt x="98704" y="82029"/>
                  </a:lnTo>
                  <a:lnTo>
                    <a:pt x="213271" y="82029"/>
                  </a:lnTo>
                  <a:lnTo>
                    <a:pt x="217017" y="80251"/>
                  </a:lnTo>
                  <a:close/>
                </a:path>
                <a:path w="314325" h="395605">
                  <a:moveTo>
                    <a:pt x="273138" y="128422"/>
                  </a:moveTo>
                  <a:lnTo>
                    <a:pt x="271449" y="126733"/>
                  </a:lnTo>
                  <a:lnTo>
                    <a:pt x="42976" y="126733"/>
                  </a:lnTo>
                  <a:lnTo>
                    <a:pt x="41287" y="128422"/>
                  </a:lnTo>
                  <a:lnTo>
                    <a:pt x="41287" y="132626"/>
                  </a:lnTo>
                  <a:lnTo>
                    <a:pt x="42976" y="134226"/>
                  </a:lnTo>
                  <a:lnTo>
                    <a:pt x="271538" y="134226"/>
                  </a:lnTo>
                  <a:lnTo>
                    <a:pt x="273050" y="132626"/>
                  </a:lnTo>
                  <a:lnTo>
                    <a:pt x="273138" y="128422"/>
                  </a:lnTo>
                  <a:close/>
                </a:path>
                <a:path w="314325" h="395605">
                  <a:moveTo>
                    <a:pt x="274167" y="243751"/>
                  </a:moveTo>
                  <a:lnTo>
                    <a:pt x="271449" y="238239"/>
                  </a:lnTo>
                  <a:lnTo>
                    <a:pt x="41656" y="238887"/>
                  </a:lnTo>
                  <a:lnTo>
                    <a:pt x="40246" y="240944"/>
                  </a:lnTo>
                  <a:lnTo>
                    <a:pt x="42976" y="246468"/>
                  </a:lnTo>
                  <a:lnTo>
                    <a:pt x="272757" y="245719"/>
                  </a:lnTo>
                  <a:lnTo>
                    <a:pt x="274167" y="243751"/>
                  </a:lnTo>
                  <a:close/>
                </a:path>
                <a:path w="314325" h="395605">
                  <a:moveTo>
                    <a:pt x="274167" y="206527"/>
                  </a:moveTo>
                  <a:lnTo>
                    <a:pt x="271449" y="200914"/>
                  </a:lnTo>
                  <a:lnTo>
                    <a:pt x="41656" y="201663"/>
                  </a:lnTo>
                  <a:lnTo>
                    <a:pt x="40246" y="203631"/>
                  </a:lnTo>
                  <a:lnTo>
                    <a:pt x="42976" y="209143"/>
                  </a:lnTo>
                  <a:lnTo>
                    <a:pt x="272757" y="208483"/>
                  </a:lnTo>
                  <a:lnTo>
                    <a:pt x="274167" y="206527"/>
                  </a:lnTo>
                  <a:close/>
                </a:path>
                <a:path w="314325" h="395605">
                  <a:moveTo>
                    <a:pt x="274167" y="169202"/>
                  </a:moveTo>
                  <a:lnTo>
                    <a:pt x="271449" y="163690"/>
                  </a:lnTo>
                  <a:lnTo>
                    <a:pt x="41656" y="164439"/>
                  </a:lnTo>
                  <a:lnTo>
                    <a:pt x="40246" y="166395"/>
                  </a:lnTo>
                  <a:lnTo>
                    <a:pt x="42976" y="171919"/>
                  </a:lnTo>
                  <a:lnTo>
                    <a:pt x="272757" y="171170"/>
                  </a:lnTo>
                  <a:lnTo>
                    <a:pt x="274167" y="169202"/>
                  </a:lnTo>
                  <a:close/>
                </a:path>
                <a:path w="314325" h="395605">
                  <a:moveTo>
                    <a:pt x="314236" y="22542"/>
                  </a:moveTo>
                  <a:lnTo>
                    <a:pt x="312470" y="13779"/>
                  </a:lnTo>
                  <a:lnTo>
                    <a:pt x="308216" y="7480"/>
                  </a:lnTo>
                  <a:lnTo>
                    <a:pt x="307644" y="6654"/>
                  </a:lnTo>
                  <a:lnTo>
                    <a:pt x="306819" y="6108"/>
                  </a:lnTo>
                  <a:lnTo>
                    <a:pt x="306819" y="14122"/>
                  </a:lnTo>
                  <a:lnTo>
                    <a:pt x="306819" y="380873"/>
                  </a:lnTo>
                  <a:lnTo>
                    <a:pt x="300062" y="387616"/>
                  </a:lnTo>
                  <a:lnTo>
                    <a:pt x="14262" y="387616"/>
                  </a:lnTo>
                  <a:lnTo>
                    <a:pt x="7696" y="380873"/>
                  </a:lnTo>
                  <a:lnTo>
                    <a:pt x="7696" y="79883"/>
                  </a:lnTo>
                  <a:lnTo>
                    <a:pt x="80225" y="7480"/>
                  </a:lnTo>
                  <a:lnTo>
                    <a:pt x="300062" y="7480"/>
                  </a:lnTo>
                  <a:lnTo>
                    <a:pt x="306819" y="14122"/>
                  </a:lnTo>
                  <a:lnTo>
                    <a:pt x="306819" y="6108"/>
                  </a:lnTo>
                  <a:lnTo>
                    <a:pt x="300494" y="1854"/>
                  </a:lnTo>
                  <a:lnTo>
                    <a:pt x="291706" y="88"/>
                  </a:lnTo>
                  <a:lnTo>
                    <a:pt x="78625" y="88"/>
                  </a:lnTo>
                  <a:lnTo>
                    <a:pt x="77597" y="0"/>
                  </a:lnTo>
                  <a:lnTo>
                    <a:pt x="1130" y="75666"/>
                  </a:lnTo>
                  <a:lnTo>
                    <a:pt x="0" y="77355"/>
                  </a:lnTo>
                  <a:lnTo>
                    <a:pt x="0" y="372732"/>
                  </a:lnTo>
                  <a:lnTo>
                    <a:pt x="1778" y="381457"/>
                  </a:lnTo>
                  <a:lnTo>
                    <a:pt x="6616" y="388594"/>
                  </a:lnTo>
                  <a:lnTo>
                    <a:pt x="13779" y="393420"/>
                  </a:lnTo>
                  <a:lnTo>
                    <a:pt x="22517" y="395185"/>
                  </a:lnTo>
                  <a:lnTo>
                    <a:pt x="291896" y="395185"/>
                  </a:lnTo>
                  <a:lnTo>
                    <a:pt x="314236" y="372732"/>
                  </a:lnTo>
                  <a:lnTo>
                    <a:pt x="314236" y="22542"/>
                  </a:lnTo>
                  <a:close/>
                </a:path>
              </a:pathLst>
            </a:custGeom>
            <a:solidFill>
              <a:srgbClr val="18283E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9" name="object 29"/>
            <p:cNvSpPr/>
            <p:nvPr/>
          </p:nvSpPr>
          <p:spPr>
            <a:xfrm>
              <a:off x="3279744" y="2398201"/>
              <a:ext cx="90170" cy="55880"/>
            </a:xfrm>
            <a:custGeom>
              <a:avLst/>
              <a:gdLst/>
              <a:ahLst/>
              <a:cxnLst/>
              <a:rect l="l" t="t" r="r" b="b"/>
              <a:pathLst>
                <a:path w="90170" h="55880">
                  <a:moveTo>
                    <a:pt x="89793" y="0"/>
                  </a:moveTo>
                  <a:lnTo>
                    <a:pt x="0" y="0"/>
                  </a:lnTo>
                  <a:lnTo>
                    <a:pt x="0" y="55840"/>
                  </a:lnTo>
                  <a:lnTo>
                    <a:pt x="89793" y="55840"/>
                  </a:lnTo>
                  <a:lnTo>
                    <a:pt x="89793" y="0"/>
                  </a:lnTo>
                  <a:close/>
                </a:path>
              </a:pathLst>
            </a:custGeom>
            <a:solidFill>
              <a:srgbClr val="1FC9E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0" name="object 30"/>
            <p:cNvSpPr/>
            <p:nvPr/>
          </p:nvSpPr>
          <p:spPr>
            <a:xfrm>
              <a:off x="3275609" y="2140889"/>
              <a:ext cx="251460" cy="316865"/>
            </a:xfrm>
            <a:custGeom>
              <a:avLst/>
              <a:gdLst/>
              <a:ahLst/>
              <a:cxnLst/>
              <a:rect l="l" t="t" r="r" b="b"/>
              <a:pathLst>
                <a:path w="251460" h="316864">
                  <a:moveTo>
                    <a:pt x="97586" y="254787"/>
                  </a:moveTo>
                  <a:lnTo>
                    <a:pt x="95897" y="253111"/>
                  </a:lnTo>
                  <a:lnTo>
                    <a:pt x="90170" y="253111"/>
                  </a:lnTo>
                  <a:lnTo>
                    <a:pt x="90170" y="260591"/>
                  </a:lnTo>
                  <a:lnTo>
                    <a:pt x="90170" y="309232"/>
                  </a:lnTo>
                  <a:lnTo>
                    <a:pt x="7886" y="309232"/>
                  </a:lnTo>
                  <a:lnTo>
                    <a:pt x="7886" y="260591"/>
                  </a:lnTo>
                  <a:lnTo>
                    <a:pt x="90170" y="260591"/>
                  </a:lnTo>
                  <a:lnTo>
                    <a:pt x="90170" y="253111"/>
                  </a:lnTo>
                  <a:lnTo>
                    <a:pt x="1689" y="253111"/>
                  </a:lnTo>
                  <a:lnTo>
                    <a:pt x="0" y="254787"/>
                  </a:lnTo>
                  <a:lnTo>
                    <a:pt x="0" y="315036"/>
                  </a:lnTo>
                  <a:lnTo>
                    <a:pt x="1778" y="316712"/>
                  </a:lnTo>
                  <a:lnTo>
                    <a:pt x="95897" y="316712"/>
                  </a:lnTo>
                  <a:lnTo>
                    <a:pt x="97586" y="315036"/>
                  </a:lnTo>
                  <a:lnTo>
                    <a:pt x="97586" y="309232"/>
                  </a:lnTo>
                  <a:lnTo>
                    <a:pt x="97586" y="260591"/>
                  </a:lnTo>
                  <a:lnTo>
                    <a:pt x="97586" y="254787"/>
                  </a:lnTo>
                  <a:close/>
                </a:path>
                <a:path w="251460" h="316864">
                  <a:moveTo>
                    <a:pt x="250990" y="5054"/>
                  </a:moveTo>
                  <a:lnTo>
                    <a:pt x="245922" y="0"/>
                  </a:lnTo>
                  <a:lnTo>
                    <a:pt x="207733" y="0"/>
                  </a:lnTo>
                  <a:lnTo>
                    <a:pt x="206044" y="1689"/>
                  </a:lnTo>
                  <a:lnTo>
                    <a:pt x="206044" y="5803"/>
                  </a:lnTo>
                  <a:lnTo>
                    <a:pt x="207733" y="7480"/>
                  </a:lnTo>
                  <a:lnTo>
                    <a:pt x="241795" y="7480"/>
                  </a:lnTo>
                  <a:lnTo>
                    <a:pt x="243395" y="9169"/>
                  </a:lnTo>
                  <a:lnTo>
                    <a:pt x="243395" y="43116"/>
                  </a:lnTo>
                  <a:lnTo>
                    <a:pt x="245084" y="44805"/>
                  </a:lnTo>
                  <a:lnTo>
                    <a:pt x="249301" y="44805"/>
                  </a:lnTo>
                  <a:lnTo>
                    <a:pt x="250990" y="43027"/>
                  </a:lnTo>
                  <a:lnTo>
                    <a:pt x="250990" y="5054"/>
                  </a:lnTo>
                  <a:close/>
                </a:path>
              </a:pathLst>
            </a:custGeom>
            <a:solidFill>
              <a:srgbClr val="18283E"/>
            </a:solidFill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31" name="object 31"/>
          <p:cNvGrpSpPr/>
          <p:nvPr/>
        </p:nvGrpSpPr>
        <p:grpSpPr>
          <a:xfrm>
            <a:off x="3723178" y="2126666"/>
            <a:ext cx="354330" cy="433070"/>
            <a:chOff x="3723178" y="2126666"/>
            <a:chExt cx="354330" cy="433070"/>
          </a:xfrm>
        </p:grpSpPr>
        <p:sp>
          <p:nvSpPr>
            <p:cNvPr id="32" name="object 32"/>
            <p:cNvSpPr/>
            <p:nvPr/>
          </p:nvSpPr>
          <p:spPr>
            <a:xfrm>
              <a:off x="3736403" y="2126678"/>
              <a:ext cx="327660" cy="433070"/>
            </a:xfrm>
            <a:custGeom>
              <a:avLst/>
              <a:gdLst/>
              <a:ahLst/>
              <a:cxnLst/>
              <a:rect l="l" t="t" r="r" b="b"/>
              <a:pathLst>
                <a:path w="327660" h="433069">
                  <a:moveTo>
                    <a:pt x="327558" y="48628"/>
                  </a:moveTo>
                  <a:lnTo>
                    <a:pt x="323735" y="29705"/>
                  </a:lnTo>
                  <a:lnTo>
                    <a:pt x="318643" y="22161"/>
                  </a:lnTo>
                  <a:lnTo>
                    <a:pt x="318643" y="48628"/>
                  </a:lnTo>
                  <a:lnTo>
                    <a:pt x="318643" y="379476"/>
                  </a:lnTo>
                  <a:lnTo>
                    <a:pt x="318363" y="379476"/>
                  </a:lnTo>
                  <a:lnTo>
                    <a:pt x="318363" y="388353"/>
                  </a:lnTo>
                  <a:lnTo>
                    <a:pt x="318262" y="421843"/>
                  </a:lnTo>
                  <a:lnTo>
                    <a:pt x="316293" y="423621"/>
                  </a:lnTo>
                  <a:lnTo>
                    <a:pt x="287108" y="423621"/>
                  </a:lnTo>
                  <a:lnTo>
                    <a:pt x="284772" y="423519"/>
                  </a:lnTo>
                  <a:lnTo>
                    <a:pt x="282892" y="421563"/>
                  </a:lnTo>
                  <a:lnTo>
                    <a:pt x="282981" y="388353"/>
                  </a:lnTo>
                  <a:lnTo>
                    <a:pt x="318363" y="388353"/>
                  </a:lnTo>
                  <a:lnTo>
                    <a:pt x="318363" y="379476"/>
                  </a:lnTo>
                  <a:lnTo>
                    <a:pt x="278485" y="379476"/>
                  </a:lnTo>
                  <a:lnTo>
                    <a:pt x="51130" y="379476"/>
                  </a:lnTo>
                  <a:lnTo>
                    <a:pt x="44284" y="379476"/>
                  </a:lnTo>
                  <a:lnTo>
                    <a:pt x="44284" y="388353"/>
                  </a:lnTo>
                  <a:lnTo>
                    <a:pt x="44196" y="421754"/>
                  </a:lnTo>
                  <a:lnTo>
                    <a:pt x="42227" y="423621"/>
                  </a:lnTo>
                  <a:lnTo>
                    <a:pt x="10795" y="423621"/>
                  </a:lnTo>
                  <a:lnTo>
                    <a:pt x="8915" y="421754"/>
                  </a:lnTo>
                  <a:lnTo>
                    <a:pt x="8813" y="388353"/>
                  </a:lnTo>
                  <a:lnTo>
                    <a:pt x="44284" y="388353"/>
                  </a:lnTo>
                  <a:lnTo>
                    <a:pt x="44284" y="379476"/>
                  </a:lnTo>
                  <a:lnTo>
                    <a:pt x="8813" y="379476"/>
                  </a:lnTo>
                  <a:lnTo>
                    <a:pt x="8813" y="48628"/>
                  </a:lnTo>
                  <a:lnTo>
                    <a:pt x="11988" y="33147"/>
                  </a:lnTo>
                  <a:lnTo>
                    <a:pt x="20523" y="20510"/>
                  </a:lnTo>
                  <a:lnTo>
                    <a:pt x="33172" y="12001"/>
                  </a:lnTo>
                  <a:lnTo>
                    <a:pt x="48691" y="8877"/>
                  </a:lnTo>
                  <a:lnTo>
                    <a:pt x="278853" y="8877"/>
                  </a:lnTo>
                  <a:lnTo>
                    <a:pt x="294335" y="12001"/>
                  </a:lnTo>
                  <a:lnTo>
                    <a:pt x="306984" y="20510"/>
                  </a:lnTo>
                  <a:lnTo>
                    <a:pt x="315506" y="33147"/>
                  </a:lnTo>
                  <a:lnTo>
                    <a:pt x="318643" y="48628"/>
                  </a:lnTo>
                  <a:lnTo>
                    <a:pt x="318643" y="22161"/>
                  </a:lnTo>
                  <a:lnTo>
                    <a:pt x="313309" y="14249"/>
                  </a:lnTo>
                  <a:lnTo>
                    <a:pt x="305333" y="8877"/>
                  </a:lnTo>
                  <a:lnTo>
                    <a:pt x="297827" y="3822"/>
                  </a:lnTo>
                  <a:lnTo>
                    <a:pt x="278853" y="0"/>
                  </a:lnTo>
                  <a:lnTo>
                    <a:pt x="48691" y="0"/>
                  </a:lnTo>
                  <a:lnTo>
                    <a:pt x="29730" y="3860"/>
                  </a:lnTo>
                  <a:lnTo>
                    <a:pt x="14249" y="14287"/>
                  </a:lnTo>
                  <a:lnTo>
                    <a:pt x="3822" y="29718"/>
                  </a:lnTo>
                  <a:lnTo>
                    <a:pt x="0" y="48628"/>
                  </a:lnTo>
                  <a:lnTo>
                    <a:pt x="0" y="386397"/>
                  </a:lnTo>
                  <a:lnTo>
                    <a:pt x="0" y="426516"/>
                  </a:lnTo>
                  <a:lnTo>
                    <a:pt x="6007" y="432511"/>
                  </a:lnTo>
                  <a:lnTo>
                    <a:pt x="47104" y="432511"/>
                  </a:lnTo>
                  <a:lnTo>
                    <a:pt x="53111" y="426516"/>
                  </a:lnTo>
                  <a:lnTo>
                    <a:pt x="53111" y="423621"/>
                  </a:lnTo>
                  <a:lnTo>
                    <a:pt x="53111" y="388353"/>
                  </a:lnTo>
                  <a:lnTo>
                    <a:pt x="274066" y="388353"/>
                  </a:lnTo>
                  <a:lnTo>
                    <a:pt x="274066" y="426516"/>
                  </a:lnTo>
                  <a:lnTo>
                    <a:pt x="280073" y="432511"/>
                  </a:lnTo>
                  <a:lnTo>
                    <a:pt x="321271" y="432511"/>
                  </a:lnTo>
                  <a:lnTo>
                    <a:pt x="327279" y="426516"/>
                  </a:lnTo>
                  <a:lnTo>
                    <a:pt x="327279" y="423621"/>
                  </a:lnTo>
                  <a:lnTo>
                    <a:pt x="327279" y="388353"/>
                  </a:lnTo>
                  <a:lnTo>
                    <a:pt x="327279" y="386664"/>
                  </a:lnTo>
                  <a:lnTo>
                    <a:pt x="327558" y="386397"/>
                  </a:lnTo>
                  <a:lnTo>
                    <a:pt x="327558" y="379476"/>
                  </a:lnTo>
                  <a:lnTo>
                    <a:pt x="327558" y="48628"/>
                  </a:lnTo>
                  <a:close/>
                </a:path>
              </a:pathLst>
            </a:custGeom>
            <a:solidFill>
              <a:srgbClr val="253138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3" name="object 33"/>
            <p:cNvSpPr/>
            <p:nvPr/>
          </p:nvSpPr>
          <p:spPr>
            <a:xfrm>
              <a:off x="3762868" y="2239003"/>
              <a:ext cx="80129" cy="245064"/>
            </a:xfrm>
            <a:prstGeom prst="rect">
              <a:avLst/>
            </a:prstGeom>
            <a:blipFill>
              <a:blip r:embed="rId10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  <p:sp>
          <p:nvSpPr>
            <p:cNvPr id="34" name="object 34"/>
            <p:cNvSpPr/>
            <p:nvPr/>
          </p:nvSpPr>
          <p:spPr>
            <a:xfrm>
              <a:off x="3898262" y="2239003"/>
              <a:ext cx="132392" cy="245064"/>
            </a:xfrm>
            <a:prstGeom prst="rect">
              <a:avLst/>
            </a:prstGeom>
            <a:blipFill>
              <a:blip r:embed="rId11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  <p:sp>
          <p:nvSpPr>
            <p:cNvPr id="35" name="object 35"/>
            <p:cNvSpPr/>
            <p:nvPr/>
          </p:nvSpPr>
          <p:spPr>
            <a:xfrm>
              <a:off x="3727588" y="2184004"/>
              <a:ext cx="345440" cy="26670"/>
            </a:xfrm>
            <a:custGeom>
              <a:avLst/>
              <a:gdLst/>
              <a:ahLst/>
              <a:cxnLst/>
              <a:rect l="l" t="t" r="r" b="b"/>
              <a:pathLst>
                <a:path w="345439" h="26669">
                  <a:moveTo>
                    <a:pt x="341629" y="0"/>
                  </a:moveTo>
                  <a:lnTo>
                    <a:pt x="3565" y="0"/>
                  </a:lnTo>
                  <a:lnTo>
                    <a:pt x="0" y="3647"/>
                  </a:lnTo>
                  <a:lnTo>
                    <a:pt x="0" y="22916"/>
                  </a:lnTo>
                  <a:lnTo>
                    <a:pt x="3565" y="26470"/>
                  </a:lnTo>
                  <a:lnTo>
                    <a:pt x="341629" y="26470"/>
                  </a:lnTo>
                  <a:lnTo>
                    <a:pt x="345289" y="22916"/>
                  </a:lnTo>
                  <a:lnTo>
                    <a:pt x="345289" y="3647"/>
                  </a:lnTo>
                  <a:close/>
                </a:path>
              </a:pathLst>
            </a:custGeom>
            <a:solidFill>
              <a:srgbClr val="2C70E6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6" name="object 36"/>
            <p:cNvSpPr/>
            <p:nvPr/>
          </p:nvSpPr>
          <p:spPr>
            <a:xfrm>
              <a:off x="3723178" y="2179608"/>
              <a:ext cx="354330" cy="35560"/>
            </a:xfrm>
            <a:custGeom>
              <a:avLst/>
              <a:gdLst/>
              <a:ahLst/>
              <a:cxnLst/>
              <a:rect l="l" t="t" r="r" b="b"/>
              <a:pathLst>
                <a:path w="354329" h="35560">
                  <a:moveTo>
                    <a:pt x="348104" y="0"/>
                  </a:moveTo>
                  <a:lnTo>
                    <a:pt x="5911" y="0"/>
                  </a:lnTo>
                  <a:lnTo>
                    <a:pt x="0" y="5986"/>
                  </a:lnTo>
                  <a:lnTo>
                    <a:pt x="93" y="29557"/>
                  </a:lnTo>
                  <a:lnTo>
                    <a:pt x="6005" y="35356"/>
                  </a:lnTo>
                  <a:lnTo>
                    <a:pt x="13229" y="35263"/>
                  </a:lnTo>
                  <a:lnTo>
                    <a:pt x="348197" y="35263"/>
                  </a:lnTo>
                  <a:lnTo>
                    <a:pt x="354109" y="29370"/>
                  </a:lnTo>
                  <a:lnTo>
                    <a:pt x="354109" y="26190"/>
                  </a:lnTo>
                  <a:lnTo>
                    <a:pt x="10790" y="26190"/>
                  </a:lnTo>
                  <a:lnTo>
                    <a:pt x="8819" y="24225"/>
                  </a:lnTo>
                  <a:lnTo>
                    <a:pt x="8819" y="10382"/>
                  </a:lnTo>
                  <a:lnTo>
                    <a:pt x="10884" y="8511"/>
                  </a:lnTo>
                  <a:lnTo>
                    <a:pt x="354109" y="8511"/>
                  </a:lnTo>
                  <a:lnTo>
                    <a:pt x="354109" y="5986"/>
                  </a:lnTo>
                  <a:lnTo>
                    <a:pt x="348104" y="0"/>
                  </a:lnTo>
                  <a:close/>
                </a:path>
                <a:path w="354329" h="35560">
                  <a:moveTo>
                    <a:pt x="354109" y="8511"/>
                  </a:moveTo>
                  <a:lnTo>
                    <a:pt x="10884" y="8511"/>
                  </a:lnTo>
                  <a:lnTo>
                    <a:pt x="13229" y="8605"/>
                  </a:lnTo>
                  <a:lnTo>
                    <a:pt x="343412" y="8605"/>
                  </a:lnTo>
                  <a:lnTo>
                    <a:pt x="345110" y="10382"/>
                  </a:lnTo>
                  <a:lnTo>
                    <a:pt x="345195" y="24225"/>
                  </a:lnTo>
                  <a:lnTo>
                    <a:pt x="343224" y="26190"/>
                  </a:lnTo>
                  <a:lnTo>
                    <a:pt x="354109" y="26190"/>
                  </a:lnTo>
                  <a:lnTo>
                    <a:pt x="354109" y="8511"/>
                  </a:lnTo>
                  <a:close/>
                </a:path>
              </a:pathLst>
            </a:custGeom>
            <a:solidFill>
              <a:srgbClr val="253138"/>
            </a:solidFill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37" name="object 37"/>
          <p:cNvGrpSpPr/>
          <p:nvPr/>
        </p:nvGrpSpPr>
        <p:grpSpPr>
          <a:xfrm>
            <a:off x="3018338" y="1406720"/>
            <a:ext cx="1270000" cy="328295"/>
            <a:chOff x="3018338" y="1406720"/>
            <a:chExt cx="1270000" cy="328295"/>
          </a:xfrm>
        </p:grpSpPr>
        <p:sp>
          <p:nvSpPr>
            <p:cNvPr id="38" name="object 38"/>
            <p:cNvSpPr/>
            <p:nvPr/>
          </p:nvSpPr>
          <p:spPr>
            <a:xfrm>
              <a:off x="3871417" y="1406727"/>
              <a:ext cx="27305" cy="145415"/>
            </a:xfrm>
            <a:custGeom>
              <a:avLst/>
              <a:gdLst/>
              <a:ahLst/>
              <a:cxnLst/>
              <a:rect l="l" t="t" r="r" b="b"/>
              <a:pathLst>
                <a:path w="27304" h="145415">
                  <a:moveTo>
                    <a:pt x="27305" y="44335"/>
                  </a:moveTo>
                  <a:lnTo>
                    <a:pt x="0" y="44335"/>
                  </a:lnTo>
                  <a:lnTo>
                    <a:pt x="0" y="145351"/>
                  </a:lnTo>
                  <a:lnTo>
                    <a:pt x="27305" y="145351"/>
                  </a:lnTo>
                  <a:lnTo>
                    <a:pt x="27305" y="44335"/>
                  </a:lnTo>
                  <a:close/>
                </a:path>
                <a:path w="27304" h="145415">
                  <a:moveTo>
                    <a:pt x="27305" y="0"/>
                  </a:moveTo>
                  <a:lnTo>
                    <a:pt x="0" y="0"/>
                  </a:lnTo>
                  <a:lnTo>
                    <a:pt x="0" y="20485"/>
                  </a:lnTo>
                  <a:lnTo>
                    <a:pt x="27305" y="20485"/>
                  </a:lnTo>
                  <a:lnTo>
                    <a:pt x="27305" y="0"/>
                  </a:lnTo>
                  <a:close/>
                </a:path>
              </a:pathLst>
            </a:custGeom>
            <a:solidFill>
              <a:srgbClr val="18283E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9" name="object 39"/>
            <p:cNvSpPr/>
            <p:nvPr/>
          </p:nvSpPr>
          <p:spPr>
            <a:xfrm>
              <a:off x="3917872" y="1426643"/>
              <a:ext cx="370247" cy="128237"/>
            </a:xfrm>
            <a:prstGeom prst="rect">
              <a:avLst/>
            </a:prstGeom>
            <a:blipFill>
              <a:blip r:embed="rId1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  <p:sp>
          <p:nvSpPr>
            <p:cNvPr id="40" name="object 40"/>
            <p:cNvSpPr/>
            <p:nvPr/>
          </p:nvSpPr>
          <p:spPr>
            <a:xfrm>
              <a:off x="3018338" y="1406720"/>
              <a:ext cx="1149118" cy="327749"/>
            </a:xfrm>
            <a:prstGeom prst="rect">
              <a:avLst/>
            </a:prstGeom>
            <a:blipFill>
              <a:blip r:embed="rId1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41" name="object 41"/>
          <p:cNvSpPr/>
          <p:nvPr/>
        </p:nvSpPr>
        <p:spPr>
          <a:xfrm>
            <a:off x="5443337" y="1593979"/>
            <a:ext cx="430954" cy="139742"/>
          </a:xfrm>
          <a:prstGeom prst="rect">
            <a:avLst/>
          </a:prstGeom>
          <a:blipFill>
            <a:blip r:embed="rId1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2" name="object 42"/>
          <p:cNvSpPr/>
          <p:nvPr/>
        </p:nvSpPr>
        <p:spPr>
          <a:xfrm>
            <a:off x="7390468" y="1593979"/>
            <a:ext cx="432362" cy="139742"/>
          </a:xfrm>
          <a:prstGeom prst="rect">
            <a:avLst/>
          </a:prstGeom>
          <a:blipFill>
            <a:blip r:embed="rId1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3" name="object 43"/>
          <p:cNvSpPr/>
          <p:nvPr/>
        </p:nvSpPr>
        <p:spPr>
          <a:xfrm>
            <a:off x="6923577" y="2667024"/>
            <a:ext cx="1361077" cy="113833"/>
          </a:xfrm>
          <a:prstGeom prst="rect">
            <a:avLst/>
          </a:prstGeom>
          <a:blipFill>
            <a:blip r:embed="rId1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4" name="object 44"/>
          <p:cNvSpPr/>
          <p:nvPr/>
        </p:nvSpPr>
        <p:spPr>
          <a:xfrm>
            <a:off x="6923577" y="2981304"/>
            <a:ext cx="1103236" cy="270973"/>
          </a:xfrm>
          <a:prstGeom prst="rect">
            <a:avLst/>
          </a:prstGeom>
          <a:blipFill>
            <a:blip r:embed="rId1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5" name="object 45"/>
          <p:cNvSpPr/>
          <p:nvPr/>
        </p:nvSpPr>
        <p:spPr>
          <a:xfrm>
            <a:off x="6923577" y="3452707"/>
            <a:ext cx="1197065" cy="270356"/>
          </a:xfrm>
          <a:prstGeom prst="rect">
            <a:avLst/>
          </a:prstGeom>
          <a:blipFill>
            <a:blip r:embed="rId1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6" name="object 46"/>
          <p:cNvSpPr/>
          <p:nvPr/>
        </p:nvSpPr>
        <p:spPr>
          <a:xfrm>
            <a:off x="5661482" y="2667126"/>
            <a:ext cx="568960" cy="113664"/>
          </a:xfrm>
          <a:custGeom>
            <a:avLst/>
            <a:gdLst/>
            <a:ahLst/>
            <a:cxnLst/>
            <a:rect l="l" t="t" r="r" b="b"/>
            <a:pathLst>
              <a:path w="568960" h="113664">
                <a:moveTo>
                  <a:pt x="20828" y="0"/>
                </a:moveTo>
                <a:lnTo>
                  <a:pt x="0" y="0"/>
                </a:lnTo>
                <a:lnTo>
                  <a:pt x="0" y="111112"/>
                </a:lnTo>
                <a:lnTo>
                  <a:pt x="20828" y="111112"/>
                </a:lnTo>
                <a:lnTo>
                  <a:pt x="20828" y="0"/>
                </a:lnTo>
                <a:close/>
              </a:path>
              <a:path w="568960" h="113664">
                <a:moveTo>
                  <a:pt x="59867" y="34137"/>
                </a:moveTo>
                <a:lnTo>
                  <a:pt x="39027" y="34137"/>
                </a:lnTo>
                <a:lnTo>
                  <a:pt x="39027" y="111112"/>
                </a:lnTo>
                <a:lnTo>
                  <a:pt x="59867" y="111112"/>
                </a:lnTo>
                <a:lnTo>
                  <a:pt x="59867" y="34137"/>
                </a:lnTo>
                <a:close/>
              </a:path>
              <a:path w="568960" h="113664">
                <a:moveTo>
                  <a:pt x="59867" y="0"/>
                </a:moveTo>
                <a:lnTo>
                  <a:pt x="39027" y="0"/>
                </a:lnTo>
                <a:lnTo>
                  <a:pt x="39027" y="15621"/>
                </a:lnTo>
                <a:lnTo>
                  <a:pt x="59867" y="15621"/>
                </a:lnTo>
                <a:lnTo>
                  <a:pt x="59867" y="0"/>
                </a:lnTo>
                <a:close/>
              </a:path>
              <a:path w="568960" h="113664">
                <a:moveTo>
                  <a:pt x="141300" y="53682"/>
                </a:moveTo>
                <a:lnTo>
                  <a:pt x="138988" y="47790"/>
                </a:lnTo>
                <a:lnTo>
                  <a:pt x="138214" y="45834"/>
                </a:lnTo>
                <a:lnTo>
                  <a:pt x="132295" y="40309"/>
                </a:lnTo>
                <a:lnTo>
                  <a:pt x="120129" y="33896"/>
                </a:lnTo>
                <a:lnTo>
                  <a:pt x="106883" y="32296"/>
                </a:lnTo>
                <a:lnTo>
                  <a:pt x="93941" y="35420"/>
                </a:lnTo>
                <a:lnTo>
                  <a:pt x="73304" y="70802"/>
                </a:lnTo>
                <a:lnTo>
                  <a:pt x="73279" y="73329"/>
                </a:lnTo>
                <a:lnTo>
                  <a:pt x="73672" y="80860"/>
                </a:lnTo>
                <a:lnTo>
                  <a:pt x="106730" y="112166"/>
                </a:lnTo>
                <a:lnTo>
                  <a:pt x="119849" y="110591"/>
                </a:lnTo>
                <a:lnTo>
                  <a:pt x="131927" y="104292"/>
                </a:lnTo>
                <a:lnTo>
                  <a:pt x="137833" y="99517"/>
                </a:lnTo>
                <a:lnTo>
                  <a:pt x="139052" y="96812"/>
                </a:lnTo>
                <a:lnTo>
                  <a:pt x="141122" y="92227"/>
                </a:lnTo>
                <a:lnTo>
                  <a:pt x="140741" y="84734"/>
                </a:lnTo>
                <a:lnTo>
                  <a:pt x="121793" y="84734"/>
                </a:lnTo>
                <a:lnTo>
                  <a:pt x="121983" y="88011"/>
                </a:lnTo>
                <a:lnTo>
                  <a:pt x="120764" y="91097"/>
                </a:lnTo>
                <a:lnTo>
                  <a:pt x="116065" y="95592"/>
                </a:lnTo>
                <a:lnTo>
                  <a:pt x="112788" y="96812"/>
                </a:lnTo>
                <a:lnTo>
                  <a:pt x="109499" y="96621"/>
                </a:lnTo>
                <a:lnTo>
                  <a:pt x="104622" y="96812"/>
                </a:lnTo>
                <a:lnTo>
                  <a:pt x="100114" y="94005"/>
                </a:lnTo>
                <a:lnTo>
                  <a:pt x="98056" y="89598"/>
                </a:lnTo>
                <a:lnTo>
                  <a:pt x="95516" y="84366"/>
                </a:lnTo>
                <a:lnTo>
                  <a:pt x="94297" y="78663"/>
                </a:lnTo>
                <a:lnTo>
                  <a:pt x="94564" y="73329"/>
                </a:lnTo>
                <a:lnTo>
                  <a:pt x="94576" y="70802"/>
                </a:lnTo>
                <a:lnTo>
                  <a:pt x="104622" y="47701"/>
                </a:lnTo>
                <a:lnTo>
                  <a:pt x="109308" y="47891"/>
                </a:lnTo>
                <a:lnTo>
                  <a:pt x="112788" y="47790"/>
                </a:lnTo>
                <a:lnTo>
                  <a:pt x="116154" y="49199"/>
                </a:lnTo>
                <a:lnTo>
                  <a:pt x="118414" y="51816"/>
                </a:lnTo>
                <a:lnTo>
                  <a:pt x="120662" y="54622"/>
                </a:lnTo>
                <a:lnTo>
                  <a:pt x="121793" y="58178"/>
                </a:lnTo>
                <a:lnTo>
                  <a:pt x="121691" y="61734"/>
                </a:lnTo>
                <a:lnTo>
                  <a:pt x="140741" y="61734"/>
                </a:lnTo>
                <a:lnTo>
                  <a:pt x="141300" y="53682"/>
                </a:lnTo>
                <a:close/>
              </a:path>
              <a:path w="568960" h="113664">
                <a:moveTo>
                  <a:pt x="218147" y="78193"/>
                </a:moveTo>
                <a:lnTo>
                  <a:pt x="218059" y="64350"/>
                </a:lnTo>
                <a:lnTo>
                  <a:pt x="217893" y="60083"/>
                </a:lnTo>
                <a:lnTo>
                  <a:pt x="216331" y="53454"/>
                </a:lnTo>
                <a:lnTo>
                  <a:pt x="213982" y="48260"/>
                </a:lnTo>
                <a:lnTo>
                  <a:pt x="213525" y="47244"/>
                </a:lnTo>
                <a:lnTo>
                  <a:pt x="209524" y="41617"/>
                </a:lnTo>
                <a:lnTo>
                  <a:pt x="197700" y="34353"/>
                </a:lnTo>
                <a:lnTo>
                  <a:pt x="197700" y="58648"/>
                </a:lnTo>
                <a:lnTo>
                  <a:pt x="197624" y="60083"/>
                </a:lnTo>
                <a:lnTo>
                  <a:pt x="197510" y="64350"/>
                </a:lnTo>
                <a:lnTo>
                  <a:pt x="171894" y="64350"/>
                </a:lnTo>
                <a:lnTo>
                  <a:pt x="181648" y="48641"/>
                </a:lnTo>
                <a:lnTo>
                  <a:pt x="185216" y="48729"/>
                </a:lnTo>
                <a:lnTo>
                  <a:pt x="197700" y="58648"/>
                </a:lnTo>
                <a:lnTo>
                  <a:pt x="197700" y="34353"/>
                </a:lnTo>
                <a:lnTo>
                  <a:pt x="184391" y="32207"/>
                </a:lnTo>
                <a:lnTo>
                  <a:pt x="171272" y="35191"/>
                </a:lnTo>
                <a:lnTo>
                  <a:pt x="150317" y="71462"/>
                </a:lnTo>
                <a:lnTo>
                  <a:pt x="150317" y="74447"/>
                </a:lnTo>
                <a:lnTo>
                  <a:pt x="172491" y="110007"/>
                </a:lnTo>
                <a:lnTo>
                  <a:pt x="187096" y="112712"/>
                </a:lnTo>
                <a:lnTo>
                  <a:pt x="192913" y="112433"/>
                </a:lnTo>
                <a:lnTo>
                  <a:pt x="198640" y="111213"/>
                </a:lnTo>
                <a:lnTo>
                  <a:pt x="203987" y="109054"/>
                </a:lnTo>
                <a:lnTo>
                  <a:pt x="208483" y="107746"/>
                </a:lnTo>
                <a:lnTo>
                  <a:pt x="212712" y="105600"/>
                </a:lnTo>
                <a:lnTo>
                  <a:pt x="216369" y="102704"/>
                </a:lnTo>
                <a:lnTo>
                  <a:pt x="213347" y="95872"/>
                </a:lnTo>
                <a:lnTo>
                  <a:pt x="213258" y="95681"/>
                </a:lnTo>
                <a:lnTo>
                  <a:pt x="210642" y="89789"/>
                </a:lnTo>
                <a:lnTo>
                  <a:pt x="193281" y="95681"/>
                </a:lnTo>
                <a:lnTo>
                  <a:pt x="189445" y="95592"/>
                </a:lnTo>
                <a:lnTo>
                  <a:pt x="184848" y="95872"/>
                </a:lnTo>
                <a:lnTo>
                  <a:pt x="171983" y="78193"/>
                </a:lnTo>
                <a:lnTo>
                  <a:pt x="218147" y="78193"/>
                </a:lnTo>
                <a:close/>
              </a:path>
              <a:path w="568960" h="113664">
                <a:moveTo>
                  <a:pt x="298094" y="54991"/>
                </a:moveTo>
                <a:lnTo>
                  <a:pt x="295744" y="46761"/>
                </a:lnTo>
                <a:lnTo>
                  <a:pt x="286080" y="35166"/>
                </a:lnTo>
                <a:lnTo>
                  <a:pt x="279323" y="32550"/>
                </a:lnTo>
                <a:lnTo>
                  <a:pt x="263664" y="33947"/>
                </a:lnTo>
                <a:lnTo>
                  <a:pt x="255968" y="38341"/>
                </a:lnTo>
                <a:lnTo>
                  <a:pt x="250240" y="45364"/>
                </a:lnTo>
                <a:lnTo>
                  <a:pt x="249402" y="34137"/>
                </a:lnTo>
                <a:lnTo>
                  <a:pt x="229971" y="34226"/>
                </a:lnTo>
                <a:lnTo>
                  <a:pt x="229971" y="111213"/>
                </a:lnTo>
                <a:lnTo>
                  <a:pt x="250799" y="111213"/>
                </a:lnTo>
                <a:lnTo>
                  <a:pt x="250799" y="55092"/>
                </a:lnTo>
                <a:lnTo>
                  <a:pt x="258686" y="49199"/>
                </a:lnTo>
                <a:lnTo>
                  <a:pt x="270700" y="49568"/>
                </a:lnTo>
                <a:lnTo>
                  <a:pt x="275767" y="55181"/>
                </a:lnTo>
                <a:lnTo>
                  <a:pt x="276885" y="59207"/>
                </a:lnTo>
                <a:lnTo>
                  <a:pt x="276415" y="111302"/>
                </a:lnTo>
                <a:lnTo>
                  <a:pt x="297345" y="111302"/>
                </a:lnTo>
                <a:lnTo>
                  <a:pt x="298094" y="54991"/>
                </a:lnTo>
                <a:close/>
              </a:path>
              <a:path w="568960" h="113664">
                <a:moveTo>
                  <a:pt x="377190" y="53682"/>
                </a:moveTo>
                <a:lnTo>
                  <a:pt x="374865" y="47790"/>
                </a:lnTo>
                <a:lnTo>
                  <a:pt x="374091" y="45834"/>
                </a:lnTo>
                <a:lnTo>
                  <a:pt x="368185" y="40309"/>
                </a:lnTo>
                <a:lnTo>
                  <a:pt x="356006" y="33896"/>
                </a:lnTo>
                <a:lnTo>
                  <a:pt x="342773" y="32296"/>
                </a:lnTo>
                <a:lnTo>
                  <a:pt x="329831" y="35420"/>
                </a:lnTo>
                <a:lnTo>
                  <a:pt x="309181" y="70802"/>
                </a:lnTo>
                <a:lnTo>
                  <a:pt x="309168" y="73329"/>
                </a:lnTo>
                <a:lnTo>
                  <a:pt x="309511" y="80860"/>
                </a:lnTo>
                <a:lnTo>
                  <a:pt x="342620" y="112166"/>
                </a:lnTo>
                <a:lnTo>
                  <a:pt x="355727" y="110591"/>
                </a:lnTo>
                <a:lnTo>
                  <a:pt x="367804" y="104292"/>
                </a:lnTo>
                <a:lnTo>
                  <a:pt x="373722" y="99517"/>
                </a:lnTo>
                <a:lnTo>
                  <a:pt x="374942" y="96812"/>
                </a:lnTo>
                <a:lnTo>
                  <a:pt x="376999" y="92227"/>
                </a:lnTo>
                <a:lnTo>
                  <a:pt x="376631" y="84734"/>
                </a:lnTo>
                <a:lnTo>
                  <a:pt x="357670" y="84734"/>
                </a:lnTo>
                <a:lnTo>
                  <a:pt x="357860" y="88011"/>
                </a:lnTo>
                <a:lnTo>
                  <a:pt x="356641" y="91097"/>
                </a:lnTo>
                <a:lnTo>
                  <a:pt x="354291" y="93345"/>
                </a:lnTo>
                <a:lnTo>
                  <a:pt x="351853" y="95592"/>
                </a:lnTo>
                <a:lnTo>
                  <a:pt x="348665" y="96812"/>
                </a:lnTo>
                <a:lnTo>
                  <a:pt x="345389" y="96621"/>
                </a:lnTo>
                <a:lnTo>
                  <a:pt x="340499" y="96812"/>
                </a:lnTo>
                <a:lnTo>
                  <a:pt x="336003" y="94005"/>
                </a:lnTo>
                <a:lnTo>
                  <a:pt x="331495" y="84366"/>
                </a:lnTo>
                <a:lnTo>
                  <a:pt x="330276" y="78663"/>
                </a:lnTo>
                <a:lnTo>
                  <a:pt x="330542" y="73329"/>
                </a:lnTo>
                <a:lnTo>
                  <a:pt x="330555" y="70802"/>
                </a:lnTo>
                <a:lnTo>
                  <a:pt x="340499" y="47701"/>
                </a:lnTo>
                <a:lnTo>
                  <a:pt x="345198" y="47891"/>
                </a:lnTo>
                <a:lnTo>
                  <a:pt x="348665" y="47790"/>
                </a:lnTo>
                <a:lnTo>
                  <a:pt x="352044" y="49199"/>
                </a:lnTo>
                <a:lnTo>
                  <a:pt x="354291" y="51816"/>
                </a:lnTo>
                <a:lnTo>
                  <a:pt x="356552" y="54622"/>
                </a:lnTo>
                <a:lnTo>
                  <a:pt x="357670" y="58178"/>
                </a:lnTo>
                <a:lnTo>
                  <a:pt x="357581" y="61734"/>
                </a:lnTo>
                <a:lnTo>
                  <a:pt x="376631" y="61734"/>
                </a:lnTo>
                <a:lnTo>
                  <a:pt x="377190" y="53682"/>
                </a:lnTo>
                <a:close/>
              </a:path>
              <a:path w="568960" h="113664">
                <a:moveTo>
                  <a:pt x="410591" y="34137"/>
                </a:moveTo>
                <a:lnTo>
                  <a:pt x="389763" y="34137"/>
                </a:lnTo>
                <a:lnTo>
                  <a:pt x="389763" y="111112"/>
                </a:lnTo>
                <a:lnTo>
                  <a:pt x="410591" y="111112"/>
                </a:lnTo>
                <a:lnTo>
                  <a:pt x="410591" y="34137"/>
                </a:lnTo>
                <a:close/>
              </a:path>
              <a:path w="568960" h="113664">
                <a:moveTo>
                  <a:pt x="410591" y="0"/>
                </a:moveTo>
                <a:lnTo>
                  <a:pt x="389763" y="0"/>
                </a:lnTo>
                <a:lnTo>
                  <a:pt x="389763" y="15621"/>
                </a:lnTo>
                <a:lnTo>
                  <a:pt x="410591" y="15621"/>
                </a:lnTo>
                <a:lnTo>
                  <a:pt x="410591" y="0"/>
                </a:lnTo>
                <a:close/>
              </a:path>
              <a:path w="568960" h="113664">
                <a:moveTo>
                  <a:pt x="493725" y="111861"/>
                </a:moveTo>
                <a:lnTo>
                  <a:pt x="492506" y="108877"/>
                </a:lnTo>
                <a:lnTo>
                  <a:pt x="491642" y="105600"/>
                </a:lnTo>
                <a:lnTo>
                  <a:pt x="490943" y="101574"/>
                </a:lnTo>
                <a:lnTo>
                  <a:pt x="490613" y="99517"/>
                </a:lnTo>
                <a:lnTo>
                  <a:pt x="490537" y="99047"/>
                </a:lnTo>
                <a:lnTo>
                  <a:pt x="490385" y="97269"/>
                </a:lnTo>
                <a:lnTo>
                  <a:pt x="490258" y="95783"/>
                </a:lnTo>
                <a:lnTo>
                  <a:pt x="490347" y="76784"/>
                </a:lnTo>
                <a:lnTo>
                  <a:pt x="490372" y="59855"/>
                </a:lnTo>
                <a:lnTo>
                  <a:pt x="490728" y="52755"/>
                </a:lnTo>
                <a:lnTo>
                  <a:pt x="488619" y="47891"/>
                </a:lnTo>
                <a:lnTo>
                  <a:pt x="487540" y="45364"/>
                </a:lnTo>
                <a:lnTo>
                  <a:pt x="481622" y="40398"/>
                </a:lnTo>
                <a:lnTo>
                  <a:pt x="475145" y="35534"/>
                </a:lnTo>
                <a:lnTo>
                  <a:pt x="469709" y="33858"/>
                </a:lnTo>
                <a:lnTo>
                  <a:pt x="469709" y="77076"/>
                </a:lnTo>
                <a:lnTo>
                  <a:pt x="469620" y="88480"/>
                </a:lnTo>
                <a:lnTo>
                  <a:pt x="468490" y="90919"/>
                </a:lnTo>
                <a:lnTo>
                  <a:pt x="466420" y="93065"/>
                </a:lnTo>
                <a:lnTo>
                  <a:pt x="463892" y="94462"/>
                </a:lnTo>
                <a:lnTo>
                  <a:pt x="460984" y="96342"/>
                </a:lnTo>
                <a:lnTo>
                  <a:pt x="457504" y="97269"/>
                </a:lnTo>
                <a:lnTo>
                  <a:pt x="454037" y="97180"/>
                </a:lnTo>
                <a:lnTo>
                  <a:pt x="451688" y="97180"/>
                </a:lnTo>
                <a:lnTo>
                  <a:pt x="449351" y="96342"/>
                </a:lnTo>
                <a:lnTo>
                  <a:pt x="447560" y="94754"/>
                </a:lnTo>
                <a:lnTo>
                  <a:pt x="445782" y="93065"/>
                </a:lnTo>
                <a:lnTo>
                  <a:pt x="444881" y="90919"/>
                </a:lnTo>
                <a:lnTo>
                  <a:pt x="444931" y="85394"/>
                </a:lnTo>
                <a:lnTo>
                  <a:pt x="446151" y="82499"/>
                </a:lnTo>
                <a:lnTo>
                  <a:pt x="448411" y="80441"/>
                </a:lnTo>
                <a:lnTo>
                  <a:pt x="451218" y="78003"/>
                </a:lnTo>
                <a:lnTo>
                  <a:pt x="454787" y="76784"/>
                </a:lnTo>
                <a:lnTo>
                  <a:pt x="458444" y="77076"/>
                </a:lnTo>
                <a:lnTo>
                  <a:pt x="469709" y="77076"/>
                </a:lnTo>
                <a:lnTo>
                  <a:pt x="469709" y="33858"/>
                </a:lnTo>
                <a:lnTo>
                  <a:pt x="468477" y="33477"/>
                </a:lnTo>
                <a:lnTo>
                  <a:pt x="467271" y="33108"/>
                </a:lnTo>
                <a:lnTo>
                  <a:pt x="459105" y="33477"/>
                </a:lnTo>
                <a:lnTo>
                  <a:pt x="450659" y="33020"/>
                </a:lnTo>
                <a:lnTo>
                  <a:pt x="442302" y="35534"/>
                </a:lnTo>
                <a:lnTo>
                  <a:pt x="435457" y="40500"/>
                </a:lnTo>
                <a:lnTo>
                  <a:pt x="429920" y="44234"/>
                </a:lnTo>
                <a:lnTo>
                  <a:pt x="426643" y="50596"/>
                </a:lnTo>
                <a:lnTo>
                  <a:pt x="426923" y="57340"/>
                </a:lnTo>
                <a:lnTo>
                  <a:pt x="447090" y="57340"/>
                </a:lnTo>
                <a:lnTo>
                  <a:pt x="447001" y="54813"/>
                </a:lnTo>
                <a:lnTo>
                  <a:pt x="447941" y="52374"/>
                </a:lnTo>
                <a:lnTo>
                  <a:pt x="449808" y="50596"/>
                </a:lnTo>
                <a:lnTo>
                  <a:pt x="451967" y="48818"/>
                </a:lnTo>
                <a:lnTo>
                  <a:pt x="454787" y="47980"/>
                </a:lnTo>
                <a:lnTo>
                  <a:pt x="457695" y="48171"/>
                </a:lnTo>
                <a:lnTo>
                  <a:pt x="459765" y="47980"/>
                </a:lnTo>
                <a:lnTo>
                  <a:pt x="469519" y="56680"/>
                </a:lnTo>
                <a:lnTo>
                  <a:pt x="469239" y="59855"/>
                </a:lnTo>
                <a:lnTo>
                  <a:pt x="469239" y="65659"/>
                </a:lnTo>
                <a:lnTo>
                  <a:pt x="457974" y="65659"/>
                </a:lnTo>
                <a:lnTo>
                  <a:pt x="451307" y="65747"/>
                </a:lnTo>
                <a:lnTo>
                  <a:pt x="423354" y="82499"/>
                </a:lnTo>
                <a:lnTo>
                  <a:pt x="423468" y="85394"/>
                </a:lnTo>
                <a:lnTo>
                  <a:pt x="423570" y="90817"/>
                </a:lnTo>
                <a:lnTo>
                  <a:pt x="442214" y="113080"/>
                </a:lnTo>
                <a:lnTo>
                  <a:pt x="448970" y="112712"/>
                </a:lnTo>
                <a:lnTo>
                  <a:pt x="453478" y="112801"/>
                </a:lnTo>
                <a:lnTo>
                  <a:pt x="470077" y="99517"/>
                </a:lnTo>
                <a:lnTo>
                  <a:pt x="470268" y="101574"/>
                </a:lnTo>
                <a:lnTo>
                  <a:pt x="470649" y="103632"/>
                </a:lnTo>
                <a:lnTo>
                  <a:pt x="471766" y="107467"/>
                </a:lnTo>
                <a:lnTo>
                  <a:pt x="472427" y="109334"/>
                </a:lnTo>
                <a:lnTo>
                  <a:pt x="473176" y="111112"/>
                </a:lnTo>
                <a:lnTo>
                  <a:pt x="493725" y="111861"/>
                </a:lnTo>
                <a:close/>
              </a:path>
              <a:path w="568960" h="113664">
                <a:moveTo>
                  <a:pt x="568794" y="82778"/>
                </a:moveTo>
                <a:lnTo>
                  <a:pt x="536041" y="64541"/>
                </a:lnTo>
                <a:lnTo>
                  <a:pt x="531825" y="63131"/>
                </a:lnTo>
                <a:lnTo>
                  <a:pt x="528066" y="60985"/>
                </a:lnTo>
                <a:lnTo>
                  <a:pt x="526097" y="59677"/>
                </a:lnTo>
                <a:lnTo>
                  <a:pt x="524967" y="57429"/>
                </a:lnTo>
                <a:lnTo>
                  <a:pt x="524967" y="52755"/>
                </a:lnTo>
                <a:lnTo>
                  <a:pt x="526097" y="50419"/>
                </a:lnTo>
                <a:lnTo>
                  <a:pt x="527977" y="48920"/>
                </a:lnTo>
                <a:lnTo>
                  <a:pt x="530225" y="47231"/>
                </a:lnTo>
                <a:lnTo>
                  <a:pt x="533044" y="46291"/>
                </a:lnTo>
                <a:lnTo>
                  <a:pt x="535952" y="46482"/>
                </a:lnTo>
                <a:lnTo>
                  <a:pt x="539140" y="46291"/>
                </a:lnTo>
                <a:lnTo>
                  <a:pt x="542239" y="47320"/>
                </a:lnTo>
                <a:lnTo>
                  <a:pt x="544576" y="49377"/>
                </a:lnTo>
                <a:lnTo>
                  <a:pt x="546557" y="51447"/>
                </a:lnTo>
                <a:lnTo>
                  <a:pt x="547585" y="54152"/>
                </a:lnTo>
                <a:lnTo>
                  <a:pt x="547484" y="57048"/>
                </a:lnTo>
                <a:lnTo>
                  <a:pt x="567664" y="57048"/>
                </a:lnTo>
                <a:lnTo>
                  <a:pt x="568134" y="50126"/>
                </a:lnTo>
                <a:lnTo>
                  <a:pt x="566293" y="46291"/>
                </a:lnTo>
                <a:lnTo>
                  <a:pt x="564946" y="43484"/>
                </a:lnTo>
                <a:lnTo>
                  <a:pt x="552551" y="34607"/>
                </a:lnTo>
                <a:lnTo>
                  <a:pt x="545807" y="32639"/>
                </a:lnTo>
                <a:lnTo>
                  <a:pt x="544207" y="32169"/>
                </a:lnTo>
                <a:lnTo>
                  <a:pt x="535851" y="32639"/>
                </a:lnTo>
                <a:lnTo>
                  <a:pt x="527697" y="32169"/>
                </a:lnTo>
                <a:lnTo>
                  <a:pt x="519722" y="34696"/>
                </a:lnTo>
                <a:lnTo>
                  <a:pt x="513334" y="39662"/>
                </a:lnTo>
                <a:lnTo>
                  <a:pt x="507987" y="43586"/>
                </a:lnTo>
                <a:lnTo>
                  <a:pt x="504888" y="49847"/>
                </a:lnTo>
                <a:lnTo>
                  <a:pt x="504939" y="57429"/>
                </a:lnTo>
                <a:lnTo>
                  <a:pt x="504710" y="62191"/>
                </a:lnTo>
                <a:lnTo>
                  <a:pt x="507238" y="67805"/>
                </a:lnTo>
                <a:lnTo>
                  <a:pt x="511835" y="71361"/>
                </a:lnTo>
                <a:lnTo>
                  <a:pt x="518033" y="75666"/>
                </a:lnTo>
                <a:lnTo>
                  <a:pt x="525157" y="78473"/>
                </a:lnTo>
                <a:lnTo>
                  <a:pt x="536892" y="80251"/>
                </a:lnTo>
                <a:lnTo>
                  <a:pt x="541108" y="81838"/>
                </a:lnTo>
                <a:lnTo>
                  <a:pt x="544957" y="84086"/>
                </a:lnTo>
                <a:lnTo>
                  <a:pt x="546925" y="85394"/>
                </a:lnTo>
                <a:lnTo>
                  <a:pt x="548144" y="87541"/>
                </a:lnTo>
                <a:lnTo>
                  <a:pt x="548246" y="92316"/>
                </a:lnTo>
                <a:lnTo>
                  <a:pt x="547116" y="94653"/>
                </a:lnTo>
                <a:lnTo>
                  <a:pt x="542429" y="97840"/>
                </a:lnTo>
                <a:lnTo>
                  <a:pt x="539419" y="98679"/>
                </a:lnTo>
                <a:lnTo>
                  <a:pt x="538353" y="98577"/>
                </a:lnTo>
                <a:lnTo>
                  <a:pt x="536232" y="98399"/>
                </a:lnTo>
                <a:lnTo>
                  <a:pt x="521970" y="90068"/>
                </a:lnTo>
                <a:lnTo>
                  <a:pt x="522058" y="86614"/>
                </a:lnTo>
                <a:lnTo>
                  <a:pt x="503021" y="86614"/>
                </a:lnTo>
                <a:lnTo>
                  <a:pt x="503021" y="93535"/>
                </a:lnTo>
                <a:lnTo>
                  <a:pt x="506209" y="100076"/>
                </a:lnTo>
                <a:lnTo>
                  <a:pt x="544398" y="112610"/>
                </a:lnTo>
                <a:lnTo>
                  <a:pt x="552742" y="110274"/>
                </a:lnTo>
                <a:lnTo>
                  <a:pt x="565315" y="101765"/>
                </a:lnTo>
                <a:lnTo>
                  <a:pt x="566915" y="98679"/>
                </a:lnTo>
                <a:lnTo>
                  <a:pt x="568502" y="95592"/>
                </a:lnTo>
                <a:lnTo>
                  <a:pt x="568604" y="88671"/>
                </a:lnTo>
                <a:lnTo>
                  <a:pt x="568794" y="82778"/>
                </a:lnTo>
                <a:close/>
              </a:path>
            </a:pathLst>
          </a:custGeom>
          <a:solidFill>
            <a:srgbClr val="18283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7" name="object 47"/>
          <p:cNvSpPr/>
          <p:nvPr/>
        </p:nvSpPr>
        <p:spPr>
          <a:xfrm>
            <a:off x="4798454" y="2667117"/>
            <a:ext cx="813400" cy="140771"/>
          </a:xfrm>
          <a:prstGeom prst="rect">
            <a:avLst/>
          </a:prstGeom>
          <a:blipFill>
            <a:blip r:embed="rId19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8" name="object 48"/>
          <p:cNvSpPr/>
          <p:nvPr/>
        </p:nvSpPr>
        <p:spPr>
          <a:xfrm>
            <a:off x="4798454" y="2981398"/>
            <a:ext cx="1086441" cy="270880"/>
          </a:xfrm>
          <a:prstGeom prst="rect">
            <a:avLst/>
          </a:prstGeom>
          <a:blipFill>
            <a:blip r:embed="rId20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grpSp>
        <p:nvGrpSpPr>
          <p:cNvPr id="49" name="object 49"/>
          <p:cNvGrpSpPr/>
          <p:nvPr/>
        </p:nvGrpSpPr>
        <p:grpSpPr>
          <a:xfrm>
            <a:off x="4798454" y="3452819"/>
            <a:ext cx="1704975" cy="113664"/>
            <a:chOff x="4798454" y="3452819"/>
            <a:chExt cx="1704975" cy="113664"/>
          </a:xfrm>
        </p:grpSpPr>
        <p:sp>
          <p:nvSpPr>
            <p:cNvPr id="50" name="object 50"/>
            <p:cNvSpPr/>
            <p:nvPr/>
          </p:nvSpPr>
          <p:spPr>
            <a:xfrm>
              <a:off x="4798454" y="3452819"/>
              <a:ext cx="1666676" cy="113215"/>
            </a:xfrm>
            <a:prstGeom prst="rect">
              <a:avLst/>
            </a:prstGeom>
            <a:blipFill>
              <a:blip r:embed="rId21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  <p:sp>
          <p:nvSpPr>
            <p:cNvPr id="51" name="object 51"/>
            <p:cNvSpPr/>
            <p:nvPr/>
          </p:nvSpPr>
          <p:spPr>
            <a:xfrm>
              <a:off x="6482395" y="3546318"/>
              <a:ext cx="20955" cy="17780"/>
            </a:xfrm>
            <a:custGeom>
              <a:avLst/>
              <a:gdLst/>
              <a:ahLst/>
              <a:cxnLst/>
              <a:rect l="l" t="t" r="r" b="b"/>
              <a:pathLst>
                <a:path w="20954" h="17779">
                  <a:moveTo>
                    <a:pt x="20829" y="0"/>
                  </a:moveTo>
                  <a:lnTo>
                    <a:pt x="0" y="0"/>
                  </a:lnTo>
                  <a:lnTo>
                    <a:pt x="0" y="17622"/>
                  </a:lnTo>
                  <a:lnTo>
                    <a:pt x="20736" y="17622"/>
                  </a:lnTo>
                  <a:lnTo>
                    <a:pt x="20829" y="0"/>
                  </a:lnTo>
                  <a:close/>
                </a:path>
              </a:pathLst>
            </a:custGeom>
            <a:solidFill>
              <a:srgbClr val="18283E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52" name="object 52"/>
          <p:cNvSpPr/>
          <p:nvPr/>
        </p:nvSpPr>
        <p:spPr>
          <a:xfrm>
            <a:off x="2973769" y="2665995"/>
            <a:ext cx="1359482" cy="114862"/>
          </a:xfrm>
          <a:prstGeom prst="rect">
            <a:avLst/>
          </a:prstGeom>
          <a:blipFill>
            <a:blip r:embed="rId2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3" name="object 53"/>
          <p:cNvSpPr/>
          <p:nvPr/>
        </p:nvSpPr>
        <p:spPr>
          <a:xfrm>
            <a:off x="2973769" y="2981304"/>
            <a:ext cx="1102485" cy="270973"/>
          </a:xfrm>
          <a:prstGeom prst="rect">
            <a:avLst/>
          </a:prstGeom>
          <a:blipFill>
            <a:blip r:embed="rId2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4" name="object 54"/>
          <p:cNvSpPr/>
          <p:nvPr/>
        </p:nvSpPr>
        <p:spPr>
          <a:xfrm>
            <a:off x="934199" y="2665995"/>
            <a:ext cx="840065" cy="141893"/>
          </a:xfrm>
          <a:prstGeom prst="rect">
            <a:avLst/>
          </a:prstGeom>
          <a:blipFill>
            <a:blip r:embed="rId2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5" name="object 55"/>
          <p:cNvSpPr/>
          <p:nvPr/>
        </p:nvSpPr>
        <p:spPr>
          <a:xfrm>
            <a:off x="1823900" y="2667117"/>
            <a:ext cx="569445" cy="113084"/>
          </a:xfrm>
          <a:prstGeom prst="rect">
            <a:avLst/>
          </a:prstGeom>
          <a:blipFill>
            <a:blip r:embed="rId2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6" name="object 56"/>
          <p:cNvSpPr/>
          <p:nvPr/>
        </p:nvSpPr>
        <p:spPr>
          <a:xfrm>
            <a:off x="934199" y="2981304"/>
            <a:ext cx="1112638" cy="270973"/>
          </a:xfrm>
          <a:prstGeom prst="rect">
            <a:avLst/>
          </a:prstGeom>
          <a:blipFill>
            <a:blip r:embed="rId2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grpSp>
        <p:nvGrpSpPr>
          <p:cNvPr id="57" name="object 57"/>
          <p:cNvGrpSpPr/>
          <p:nvPr/>
        </p:nvGrpSpPr>
        <p:grpSpPr>
          <a:xfrm>
            <a:off x="5033588" y="2112917"/>
            <a:ext cx="351790" cy="433070"/>
            <a:chOff x="5033588" y="2112917"/>
            <a:chExt cx="351790" cy="433070"/>
          </a:xfrm>
        </p:grpSpPr>
        <p:sp>
          <p:nvSpPr>
            <p:cNvPr id="58" name="object 58"/>
            <p:cNvSpPr/>
            <p:nvPr/>
          </p:nvSpPr>
          <p:spPr>
            <a:xfrm>
              <a:off x="5064082" y="2150425"/>
              <a:ext cx="321310" cy="395605"/>
            </a:xfrm>
            <a:custGeom>
              <a:avLst/>
              <a:gdLst/>
              <a:ahLst/>
              <a:cxnLst/>
              <a:rect l="l" t="t" r="r" b="b"/>
              <a:pathLst>
                <a:path w="321310" h="395605">
                  <a:moveTo>
                    <a:pt x="298750" y="0"/>
                  </a:moveTo>
                  <a:lnTo>
                    <a:pt x="291337" y="1683"/>
                  </a:lnTo>
                  <a:lnTo>
                    <a:pt x="293026" y="7482"/>
                  </a:lnTo>
                  <a:lnTo>
                    <a:pt x="307100" y="7482"/>
                  </a:lnTo>
                  <a:lnTo>
                    <a:pt x="313762" y="14123"/>
                  </a:lnTo>
                  <a:lnTo>
                    <a:pt x="313762" y="380971"/>
                  </a:lnTo>
                  <a:lnTo>
                    <a:pt x="307100" y="387612"/>
                  </a:lnTo>
                  <a:lnTo>
                    <a:pt x="13792" y="387519"/>
                  </a:lnTo>
                  <a:lnTo>
                    <a:pt x="7130" y="380878"/>
                  </a:lnTo>
                  <a:lnTo>
                    <a:pt x="5629" y="366193"/>
                  </a:lnTo>
                  <a:lnTo>
                    <a:pt x="0" y="366941"/>
                  </a:lnTo>
                  <a:lnTo>
                    <a:pt x="299031" y="395095"/>
                  </a:lnTo>
                  <a:lnTo>
                    <a:pt x="307638" y="393302"/>
                  </a:lnTo>
                  <a:lnTo>
                    <a:pt x="314689" y="388536"/>
                  </a:lnTo>
                  <a:lnTo>
                    <a:pt x="319470" y="381508"/>
                  </a:lnTo>
                  <a:lnTo>
                    <a:pt x="321269" y="372927"/>
                  </a:lnTo>
                  <a:lnTo>
                    <a:pt x="321269" y="22448"/>
                  </a:lnTo>
                  <a:lnTo>
                    <a:pt x="319505" y="13732"/>
                  </a:lnTo>
                  <a:lnTo>
                    <a:pt x="314689" y="6594"/>
                  </a:lnTo>
                  <a:lnTo>
                    <a:pt x="307533" y="1771"/>
                  </a:lnTo>
                  <a:lnTo>
                    <a:pt x="298750" y="0"/>
                  </a:lnTo>
                  <a:close/>
                </a:path>
              </a:pathLst>
            </a:custGeom>
            <a:solidFill>
              <a:srgbClr val="18283E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9" name="object 59"/>
            <p:cNvSpPr/>
            <p:nvPr/>
          </p:nvSpPr>
          <p:spPr>
            <a:xfrm>
              <a:off x="5033588" y="2112917"/>
              <a:ext cx="82475" cy="82218"/>
            </a:xfrm>
            <a:prstGeom prst="rect">
              <a:avLst/>
            </a:prstGeom>
            <a:blipFill>
              <a:blip r:embed="rId27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  <p:sp>
          <p:nvSpPr>
            <p:cNvPr id="60" name="object 60"/>
            <p:cNvSpPr/>
            <p:nvPr/>
          </p:nvSpPr>
          <p:spPr>
            <a:xfrm>
              <a:off x="5033975" y="2113114"/>
              <a:ext cx="314325" cy="395605"/>
            </a:xfrm>
            <a:custGeom>
              <a:avLst/>
              <a:gdLst/>
              <a:ahLst/>
              <a:cxnLst/>
              <a:rect l="l" t="t" r="r" b="b"/>
              <a:pathLst>
                <a:path w="314325" h="395605">
                  <a:moveTo>
                    <a:pt x="217004" y="80340"/>
                  </a:moveTo>
                  <a:lnTo>
                    <a:pt x="215315" y="74637"/>
                  </a:lnTo>
                  <a:lnTo>
                    <a:pt x="100660" y="74637"/>
                  </a:lnTo>
                  <a:lnTo>
                    <a:pt x="96901" y="76225"/>
                  </a:lnTo>
                  <a:lnTo>
                    <a:pt x="98590" y="82029"/>
                  </a:lnTo>
                  <a:lnTo>
                    <a:pt x="213258" y="82029"/>
                  </a:lnTo>
                  <a:lnTo>
                    <a:pt x="217004" y="80340"/>
                  </a:lnTo>
                  <a:close/>
                </a:path>
                <a:path w="314325" h="395605">
                  <a:moveTo>
                    <a:pt x="272173" y="244589"/>
                  </a:moveTo>
                  <a:lnTo>
                    <a:pt x="271424" y="238975"/>
                  </a:lnTo>
                  <a:lnTo>
                    <a:pt x="44919" y="238607"/>
                  </a:lnTo>
                  <a:lnTo>
                    <a:pt x="42113" y="240106"/>
                  </a:lnTo>
                  <a:lnTo>
                    <a:pt x="42862" y="245808"/>
                  </a:lnTo>
                  <a:lnTo>
                    <a:pt x="269367" y="246087"/>
                  </a:lnTo>
                  <a:lnTo>
                    <a:pt x="272173" y="244589"/>
                  </a:lnTo>
                  <a:close/>
                </a:path>
                <a:path w="314325" h="395605">
                  <a:moveTo>
                    <a:pt x="273024" y="207086"/>
                  </a:moveTo>
                  <a:lnTo>
                    <a:pt x="271335" y="201383"/>
                  </a:lnTo>
                  <a:lnTo>
                    <a:pt x="44919" y="201383"/>
                  </a:lnTo>
                  <a:lnTo>
                    <a:pt x="41173" y="202971"/>
                  </a:lnTo>
                  <a:lnTo>
                    <a:pt x="42862" y="208762"/>
                  </a:lnTo>
                  <a:lnTo>
                    <a:pt x="269367" y="208762"/>
                  </a:lnTo>
                  <a:lnTo>
                    <a:pt x="273024" y="207086"/>
                  </a:lnTo>
                  <a:close/>
                </a:path>
                <a:path w="314325" h="395605">
                  <a:moveTo>
                    <a:pt x="273024" y="169862"/>
                  </a:moveTo>
                  <a:lnTo>
                    <a:pt x="271335" y="164058"/>
                  </a:lnTo>
                  <a:lnTo>
                    <a:pt x="44919" y="164058"/>
                  </a:lnTo>
                  <a:lnTo>
                    <a:pt x="41173" y="165735"/>
                  </a:lnTo>
                  <a:lnTo>
                    <a:pt x="42862" y="171450"/>
                  </a:lnTo>
                  <a:lnTo>
                    <a:pt x="269367" y="171450"/>
                  </a:lnTo>
                  <a:lnTo>
                    <a:pt x="273024" y="169862"/>
                  </a:lnTo>
                  <a:close/>
                </a:path>
                <a:path w="314325" h="395605">
                  <a:moveTo>
                    <a:pt x="273024" y="132537"/>
                  </a:moveTo>
                  <a:lnTo>
                    <a:pt x="271335" y="126834"/>
                  </a:lnTo>
                  <a:lnTo>
                    <a:pt x="44919" y="126834"/>
                  </a:lnTo>
                  <a:lnTo>
                    <a:pt x="41173" y="128422"/>
                  </a:lnTo>
                  <a:lnTo>
                    <a:pt x="42862" y="134213"/>
                  </a:lnTo>
                  <a:lnTo>
                    <a:pt x="269367" y="134213"/>
                  </a:lnTo>
                  <a:lnTo>
                    <a:pt x="273024" y="132537"/>
                  </a:lnTo>
                  <a:close/>
                </a:path>
                <a:path w="314325" h="395605">
                  <a:moveTo>
                    <a:pt x="314210" y="22440"/>
                  </a:moveTo>
                  <a:lnTo>
                    <a:pt x="312445" y="13690"/>
                  </a:lnTo>
                  <a:lnTo>
                    <a:pt x="308444" y="7759"/>
                  </a:lnTo>
                  <a:lnTo>
                    <a:pt x="307632" y="6553"/>
                  </a:lnTo>
                  <a:lnTo>
                    <a:pt x="306336" y="5689"/>
                  </a:lnTo>
                  <a:lnTo>
                    <a:pt x="306336" y="381063"/>
                  </a:lnTo>
                  <a:lnTo>
                    <a:pt x="299669" y="387705"/>
                  </a:lnTo>
                  <a:lnTo>
                    <a:pt x="291414" y="387794"/>
                  </a:lnTo>
                  <a:lnTo>
                    <a:pt x="13868" y="387794"/>
                  </a:lnTo>
                  <a:lnTo>
                    <a:pt x="7200" y="381063"/>
                  </a:lnTo>
                  <a:lnTo>
                    <a:pt x="7200" y="79870"/>
                  </a:lnTo>
                  <a:lnTo>
                    <a:pt x="80200" y="7759"/>
                  </a:lnTo>
                  <a:lnTo>
                    <a:pt x="291693" y="7759"/>
                  </a:lnTo>
                  <a:lnTo>
                    <a:pt x="299770" y="7848"/>
                  </a:lnTo>
                  <a:lnTo>
                    <a:pt x="306235" y="14401"/>
                  </a:lnTo>
                  <a:lnTo>
                    <a:pt x="306336" y="381063"/>
                  </a:lnTo>
                  <a:lnTo>
                    <a:pt x="306336" y="5689"/>
                  </a:lnTo>
                  <a:lnTo>
                    <a:pt x="300482" y="1752"/>
                  </a:lnTo>
                  <a:lnTo>
                    <a:pt x="291693" y="0"/>
                  </a:lnTo>
                  <a:lnTo>
                    <a:pt x="77584" y="0"/>
                  </a:lnTo>
                  <a:lnTo>
                    <a:pt x="76644" y="368"/>
                  </a:lnTo>
                  <a:lnTo>
                    <a:pt x="457" y="76327"/>
                  </a:lnTo>
                  <a:lnTo>
                    <a:pt x="76" y="77355"/>
                  </a:lnTo>
                  <a:lnTo>
                    <a:pt x="0" y="372833"/>
                  </a:lnTo>
                  <a:lnTo>
                    <a:pt x="1676" y="381063"/>
                  </a:lnTo>
                  <a:lnTo>
                    <a:pt x="1790" y="381533"/>
                  </a:lnTo>
                  <a:lnTo>
                    <a:pt x="6616" y="388632"/>
                  </a:lnTo>
                  <a:lnTo>
                    <a:pt x="13766" y="393433"/>
                  </a:lnTo>
                  <a:lnTo>
                    <a:pt x="22504" y="395185"/>
                  </a:lnTo>
                  <a:lnTo>
                    <a:pt x="291693" y="395185"/>
                  </a:lnTo>
                  <a:lnTo>
                    <a:pt x="300482" y="393420"/>
                  </a:lnTo>
                  <a:lnTo>
                    <a:pt x="307644" y="388620"/>
                  </a:lnTo>
                  <a:lnTo>
                    <a:pt x="308203" y="387794"/>
                  </a:lnTo>
                  <a:lnTo>
                    <a:pt x="312445" y="381533"/>
                  </a:lnTo>
                  <a:lnTo>
                    <a:pt x="314210" y="372833"/>
                  </a:lnTo>
                  <a:lnTo>
                    <a:pt x="314210" y="22440"/>
                  </a:lnTo>
                  <a:close/>
                </a:path>
              </a:pathLst>
            </a:custGeom>
            <a:solidFill>
              <a:srgbClr val="18283E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1" name="object 61"/>
            <p:cNvSpPr/>
            <p:nvPr/>
          </p:nvSpPr>
          <p:spPr>
            <a:xfrm>
              <a:off x="5078907" y="2392683"/>
              <a:ext cx="90170" cy="56515"/>
            </a:xfrm>
            <a:custGeom>
              <a:avLst/>
              <a:gdLst/>
              <a:ahLst/>
              <a:cxnLst/>
              <a:rect l="l" t="t" r="r" b="b"/>
              <a:pathLst>
                <a:path w="90170" h="56514">
                  <a:moveTo>
                    <a:pt x="89700" y="0"/>
                  </a:moveTo>
                  <a:lnTo>
                    <a:pt x="0" y="0"/>
                  </a:lnTo>
                  <a:lnTo>
                    <a:pt x="0" y="55934"/>
                  </a:lnTo>
                  <a:lnTo>
                    <a:pt x="89700" y="55934"/>
                  </a:lnTo>
                  <a:lnTo>
                    <a:pt x="89700" y="0"/>
                  </a:lnTo>
                  <a:close/>
                </a:path>
              </a:pathLst>
            </a:custGeom>
            <a:solidFill>
              <a:srgbClr val="1FC9E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2" name="object 62"/>
            <p:cNvSpPr/>
            <p:nvPr/>
          </p:nvSpPr>
          <p:spPr>
            <a:xfrm>
              <a:off x="5074869" y="2135555"/>
              <a:ext cx="251460" cy="316865"/>
            </a:xfrm>
            <a:custGeom>
              <a:avLst/>
              <a:gdLst/>
              <a:ahLst/>
              <a:cxnLst/>
              <a:rect l="l" t="t" r="r" b="b"/>
              <a:pathLst>
                <a:path w="251460" h="316864">
                  <a:moveTo>
                    <a:pt x="97485" y="254977"/>
                  </a:moveTo>
                  <a:lnTo>
                    <a:pt x="95796" y="253301"/>
                  </a:lnTo>
                  <a:lnTo>
                    <a:pt x="90170" y="253301"/>
                  </a:lnTo>
                  <a:lnTo>
                    <a:pt x="90170" y="260972"/>
                  </a:lnTo>
                  <a:lnTo>
                    <a:pt x="90170" y="309321"/>
                  </a:lnTo>
                  <a:lnTo>
                    <a:pt x="7785" y="309321"/>
                  </a:lnTo>
                  <a:lnTo>
                    <a:pt x="7874" y="260972"/>
                  </a:lnTo>
                  <a:lnTo>
                    <a:pt x="90170" y="260972"/>
                  </a:lnTo>
                  <a:lnTo>
                    <a:pt x="90170" y="253301"/>
                  </a:lnTo>
                  <a:lnTo>
                    <a:pt x="1689" y="253301"/>
                  </a:lnTo>
                  <a:lnTo>
                    <a:pt x="0" y="254977"/>
                  </a:lnTo>
                  <a:lnTo>
                    <a:pt x="0" y="315214"/>
                  </a:lnTo>
                  <a:lnTo>
                    <a:pt x="1689" y="316814"/>
                  </a:lnTo>
                  <a:lnTo>
                    <a:pt x="95796" y="316814"/>
                  </a:lnTo>
                  <a:lnTo>
                    <a:pt x="97485" y="315214"/>
                  </a:lnTo>
                  <a:lnTo>
                    <a:pt x="97485" y="309321"/>
                  </a:lnTo>
                  <a:lnTo>
                    <a:pt x="97485" y="260972"/>
                  </a:lnTo>
                  <a:lnTo>
                    <a:pt x="97485" y="254977"/>
                  </a:lnTo>
                  <a:close/>
                </a:path>
                <a:path w="251460" h="316864">
                  <a:moveTo>
                    <a:pt x="250990" y="4965"/>
                  </a:moveTo>
                  <a:lnTo>
                    <a:pt x="245922" y="0"/>
                  </a:lnTo>
                  <a:lnTo>
                    <a:pt x="207733" y="0"/>
                  </a:lnTo>
                  <a:lnTo>
                    <a:pt x="206044" y="1587"/>
                  </a:lnTo>
                  <a:lnTo>
                    <a:pt x="206044" y="5715"/>
                  </a:lnTo>
                  <a:lnTo>
                    <a:pt x="207733" y="7391"/>
                  </a:lnTo>
                  <a:lnTo>
                    <a:pt x="241693" y="7391"/>
                  </a:lnTo>
                  <a:lnTo>
                    <a:pt x="243382" y="9080"/>
                  </a:lnTo>
                  <a:lnTo>
                    <a:pt x="243382" y="43027"/>
                  </a:lnTo>
                  <a:lnTo>
                    <a:pt x="245071" y="44615"/>
                  </a:lnTo>
                  <a:lnTo>
                    <a:pt x="249021" y="44716"/>
                  </a:lnTo>
                  <a:lnTo>
                    <a:pt x="250710" y="43307"/>
                  </a:lnTo>
                  <a:lnTo>
                    <a:pt x="250990" y="4965"/>
                  </a:lnTo>
                  <a:close/>
                </a:path>
              </a:pathLst>
            </a:custGeom>
            <a:solidFill>
              <a:srgbClr val="18283E"/>
            </a:solidFill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63" name="object 63"/>
          <p:cNvGrpSpPr/>
          <p:nvPr/>
        </p:nvGrpSpPr>
        <p:grpSpPr>
          <a:xfrm>
            <a:off x="5522341" y="2120867"/>
            <a:ext cx="354330" cy="433070"/>
            <a:chOff x="5522341" y="2120867"/>
            <a:chExt cx="354330" cy="433070"/>
          </a:xfrm>
        </p:grpSpPr>
        <p:sp>
          <p:nvSpPr>
            <p:cNvPr id="64" name="object 64"/>
            <p:cNvSpPr/>
            <p:nvPr/>
          </p:nvSpPr>
          <p:spPr>
            <a:xfrm>
              <a:off x="5535562" y="2120874"/>
              <a:ext cx="327660" cy="433070"/>
            </a:xfrm>
            <a:custGeom>
              <a:avLst/>
              <a:gdLst/>
              <a:ahLst/>
              <a:cxnLst/>
              <a:rect l="l" t="t" r="r" b="b"/>
              <a:pathLst>
                <a:path w="327660" h="433069">
                  <a:moveTo>
                    <a:pt x="327647" y="386676"/>
                  </a:moveTo>
                  <a:lnTo>
                    <a:pt x="327558" y="379945"/>
                  </a:lnTo>
                  <a:lnTo>
                    <a:pt x="327558" y="48641"/>
                  </a:lnTo>
                  <a:lnTo>
                    <a:pt x="323786" y="29718"/>
                  </a:lnTo>
                  <a:lnTo>
                    <a:pt x="318744" y="22225"/>
                  </a:lnTo>
                  <a:lnTo>
                    <a:pt x="318744" y="379945"/>
                  </a:lnTo>
                  <a:lnTo>
                    <a:pt x="318744" y="388734"/>
                  </a:lnTo>
                  <a:lnTo>
                    <a:pt x="318744" y="422033"/>
                  </a:lnTo>
                  <a:lnTo>
                    <a:pt x="316674" y="424002"/>
                  </a:lnTo>
                  <a:lnTo>
                    <a:pt x="285330" y="424002"/>
                  </a:lnTo>
                  <a:lnTo>
                    <a:pt x="283362" y="422033"/>
                  </a:lnTo>
                  <a:lnTo>
                    <a:pt x="283273" y="388734"/>
                  </a:lnTo>
                  <a:lnTo>
                    <a:pt x="318744" y="388734"/>
                  </a:lnTo>
                  <a:lnTo>
                    <a:pt x="318744" y="379945"/>
                  </a:lnTo>
                  <a:lnTo>
                    <a:pt x="276517" y="379945"/>
                  </a:lnTo>
                  <a:lnTo>
                    <a:pt x="51142" y="379945"/>
                  </a:lnTo>
                  <a:lnTo>
                    <a:pt x="44284" y="379945"/>
                  </a:lnTo>
                  <a:lnTo>
                    <a:pt x="44284" y="388734"/>
                  </a:lnTo>
                  <a:lnTo>
                    <a:pt x="44196" y="422033"/>
                  </a:lnTo>
                  <a:lnTo>
                    <a:pt x="42316" y="424002"/>
                  </a:lnTo>
                  <a:lnTo>
                    <a:pt x="10883" y="424002"/>
                  </a:lnTo>
                  <a:lnTo>
                    <a:pt x="8915" y="422033"/>
                  </a:lnTo>
                  <a:lnTo>
                    <a:pt x="8915" y="388734"/>
                  </a:lnTo>
                  <a:lnTo>
                    <a:pt x="44284" y="388734"/>
                  </a:lnTo>
                  <a:lnTo>
                    <a:pt x="44284" y="379945"/>
                  </a:lnTo>
                  <a:lnTo>
                    <a:pt x="8915" y="379945"/>
                  </a:lnTo>
                  <a:lnTo>
                    <a:pt x="8978" y="48641"/>
                  </a:lnTo>
                  <a:lnTo>
                    <a:pt x="12039" y="33489"/>
                  </a:lnTo>
                  <a:lnTo>
                    <a:pt x="20574" y="20878"/>
                  </a:lnTo>
                  <a:lnTo>
                    <a:pt x="33223" y="12382"/>
                  </a:lnTo>
                  <a:lnTo>
                    <a:pt x="48704" y="9258"/>
                  </a:lnTo>
                  <a:lnTo>
                    <a:pt x="278955" y="9258"/>
                  </a:lnTo>
                  <a:lnTo>
                    <a:pt x="315607" y="33489"/>
                  </a:lnTo>
                  <a:lnTo>
                    <a:pt x="318744" y="379945"/>
                  </a:lnTo>
                  <a:lnTo>
                    <a:pt x="318744" y="22225"/>
                  </a:lnTo>
                  <a:lnTo>
                    <a:pt x="313385" y="14249"/>
                  </a:lnTo>
                  <a:lnTo>
                    <a:pt x="305981" y="9258"/>
                  </a:lnTo>
                  <a:lnTo>
                    <a:pt x="297929" y="3822"/>
                  </a:lnTo>
                  <a:lnTo>
                    <a:pt x="278955" y="0"/>
                  </a:lnTo>
                  <a:lnTo>
                    <a:pt x="48425" y="0"/>
                  </a:lnTo>
                  <a:lnTo>
                    <a:pt x="3708" y="29972"/>
                  </a:lnTo>
                  <a:lnTo>
                    <a:pt x="0" y="386676"/>
                  </a:lnTo>
                  <a:lnTo>
                    <a:pt x="0" y="426986"/>
                  </a:lnTo>
                  <a:lnTo>
                    <a:pt x="6007" y="432879"/>
                  </a:lnTo>
                  <a:lnTo>
                    <a:pt x="47193" y="432879"/>
                  </a:lnTo>
                  <a:lnTo>
                    <a:pt x="53200" y="426986"/>
                  </a:lnTo>
                  <a:lnTo>
                    <a:pt x="53200" y="424002"/>
                  </a:lnTo>
                  <a:lnTo>
                    <a:pt x="53200" y="388734"/>
                  </a:lnTo>
                  <a:lnTo>
                    <a:pt x="274447" y="388734"/>
                  </a:lnTo>
                  <a:lnTo>
                    <a:pt x="274447" y="426986"/>
                  </a:lnTo>
                  <a:lnTo>
                    <a:pt x="280365" y="432879"/>
                  </a:lnTo>
                  <a:lnTo>
                    <a:pt x="321652" y="432879"/>
                  </a:lnTo>
                  <a:lnTo>
                    <a:pt x="327558" y="426986"/>
                  </a:lnTo>
                  <a:lnTo>
                    <a:pt x="327558" y="424002"/>
                  </a:lnTo>
                  <a:lnTo>
                    <a:pt x="327558" y="388734"/>
                  </a:lnTo>
                  <a:lnTo>
                    <a:pt x="327533" y="386803"/>
                  </a:lnTo>
                  <a:lnTo>
                    <a:pt x="327647" y="386676"/>
                  </a:lnTo>
                  <a:close/>
                </a:path>
              </a:pathLst>
            </a:custGeom>
            <a:solidFill>
              <a:srgbClr val="253138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5" name="object 65"/>
            <p:cNvSpPr/>
            <p:nvPr/>
          </p:nvSpPr>
          <p:spPr>
            <a:xfrm>
              <a:off x="5562124" y="2233859"/>
              <a:ext cx="80035" cy="244783"/>
            </a:xfrm>
            <a:prstGeom prst="rect">
              <a:avLst/>
            </a:prstGeom>
            <a:blipFill>
              <a:blip r:embed="rId28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  <p:sp>
          <p:nvSpPr>
            <p:cNvPr id="66" name="object 66"/>
            <p:cNvSpPr/>
            <p:nvPr/>
          </p:nvSpPr>
          <p:spPr>
            <a:xfrm>
              <a:off x="5697425" y="2233859"/>
              <a:ext cx="132298" cy="244783"/>
            </a:xfrm>
            <a:prstGeom prst="rect">
              <a:avLst/>
            </a:prstGeom>
            <a:blipFill>
              <a:blip r:embed="rId29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  <p:sp>
          <p:nvSpPr>
            <p:cNvPr id="67" name="object 67"/>
            <p:cNvSpPr/>
            <p:nvPr/>
          </p:nvSpPr>
          <p:spPr>
            <a:xfrm>
              <a:off x="5526657" y="2178672"/>
              <a:ext cx="345440" cy="26670"/>
            </a:xfrm>
            <a:custGeom>
              <a:avLst/>
              <a:gdLst/>
              <a:ahLst/>
              <a:cxnLst/>
              <a:rect l="l" t="t" r="r" b="b"/>
              <a:pathLst>
                <a:path w="345439" h="26669">
                  <a:moveTo>
                    <a:pt x="341723" y="0"/>
                  </a:moveTo>
                  <a:lnTo>
                    <a:pt x="3659" y="0"/>
                  </a:lnTo>
                  <a:lnTo>
                    <a:pt x="0" y="3554"/>
                  </a:lnTo>
                  <a:lnTo>
                    <a:pt x="0" y="22822"/>
                  </a:lnTo>
                  <a:lnTo>
                    <a:pt x="3659" y="26470"/>
                  </a:lnTo>
                  <a:lnTo>
                    <a:pt x="341723" y="26470"/>
                  </a:lnTo>
                  <a:lnTo>
                    <a:pt x="345382" y="22822"/>
                  </a:lnTo>
                  <a:lnTo>
                    <a:pt x="345382" y="3554"/>
                  </a:lnTo>
                  <a:close/>
                </a:path>
              </a:pathLst>
            </a:custGeom>
            <a:solidFill>
              <a:srgbClr val="2C70E6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8" name="object 68"/>
            <p:cNvSpPr/>
            <p:nvPr/>
          </p:nvSpPr>
          <p:spPr>
            <a:xfrm>
              <a:off x="5522341" y="2174276"/>
              <a:ext cx="354330" cy="35560"/>
            </a:xfrm>
            <a:custGeom>
              <a:avLst/>
              <a:gdLst/>
              <a:ahLst/>
              <a:cxnLst/>
              <a:rect l="l" t="t" r="r" b="b"/>
              <a:pathLst>
                <a:path w="354329" h="35560">
                  <a:moveTo>
                    <a:pt x="348104" y="0"/>
                  </a:moveTo>
                  <a:lnTo>
                    <a:pt x="5911" y="0"/>
                  </a:lnTo>
                  <a:lnTo>
                    <a:pt x="0" y="5892"/>
                  </a:lnTo>
                  <a:lnTo>
                    <a:pt x="0" y="29276"/>
                  </a:lnTo>
                  <a:lnTo>
                    <a:pt x="5911" y="35263"/>
                  </a:lnTo>
                  <a:lnTo>
                    <a:pt x="348104" y="35263"/>
                  </a:lnTo>
                  <a:lnTo>
                    <a:pt x="354109" y="29276"/>
                  </a:lnTo>
                  <a:lnTo>
                    <a:pt x="354109" y="26470"/>
                  </a:lnTo>
                  <a:lnTo>
                    <a:pt x="13136" y="26470"/>
                  </a:lnTo>
                  <a:lnTo>
                    <a:pt x="10696" y="26377"/>
                  </a:lnTo>
                  <a:lnTo>
                    <a:pt x="8819" y="24412"/>
                  </a:lnTo>
                  <a:lnTo>
                    <a:pt x="8819" y="10663"/>
                  </a:lnTo>
                  <a:lnTo>
                    <a:pt x="10790" y="8698"/>
                  </a:lnTo>
                  <a:lnTo>
                    <a:pt x="354109" y="8698"/>
                  </a:lnTo>
                  <a:lnTo>
                    <a:pt x="354109" y="5892"/>
                  </a:lnTo>
                  <a:lnTo>
                    <a:pt x="348104" y="0"/>
                  </a:lnTo>
                  <a:close/>
                </a:path>
                <a:path w="354329" h="35560">
                  <a:moveTo>
                    <a:pt x="354109" y="8698"/>
                  </a:moveTo>
                  <a:lnTo>
                    <a:pt x="343318" y="8698"/>
                  </a:lnTo>
                  <a:lnTo>
                    <a:pt x="345199" y="10663"/>
                  </a:lnTo>
                  <a:lnTo>
                    <a:pt x="345289" y="24412"/>
                  </a:lnTo>
                  <a:lnTo>
                    <a:pt x="343318" y="26470"/>
                  </a:lnTo>
                  <a:lnTo>
                    <a:pt x="354109" y="26470"/>
                  </a:lnTo>
                  <a:lnTo>
                    <a:pt x="354109" y="8698"/>
                  </a:lnTo>
                  <a:close/>
                </a:path>
              </a:pathLst>
            </a:custGeom>
            <a:solidFill>
              <a:srgbClr val="253138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69" name="object 69"/>
          <p:cNvSpPr/>
          <p:nvPr/>
        </p:nvSpPr>
        <p:spPr>
          <a:xfrm>
            <a:off x="6002931" y="2098419"/>
            <a:ext cx="276137" cy="460851"/>
          </a:xfrm>
          <a:prstGeom prst="rect">
            <a:avLst/>
          </a:prstGeom>
          <a:blipFill>
            <a:blip r:embed="rId30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grpSp>
        <p:nvGrpSpPr>
          <p:cNvPr id="70" name="object 70"/>
          <p:cNvGrpSpPr/>
          <p:nvPr/>
        </p:nvGrpSpPr>
        <p:grpSpPr>
          <a:xfrm>
            <a:off x="6983346" y="2112823"/>
            <a:ext cx="352425" cy="433070"/>
            <a:chOff x="6983346" y="2112823"/>
            <a:chExt cx="352425" cy="433070"/>
          </a:xfrm>
        </p:grpSpPr>
        <p:sp>
          <p:nvSpPr>
            <p:cNvPr id="71" name="object 71"/>
            <p:cNvSpPr/>
            <p:nvPr/>
          </p:nvSpPr>
          <p:spPr>
            <a:xfrm>
              <a:off x="7013746" y="2150425"/>
              <a:ext cx="321945" cy="395605"/>
            </a:xfrm>
            <a:custGeom>
              <a:avLst/>
              <a:gdLst/>
              <a:ahLst/>
              <a:cxnLst/>
              <a:rect l="l" t="t" r="r" b="b"/>
              <a:pathLst>
                <a:path w="321945" h="395605">
                  <a:moveTo>
                    <a:pt x="299125" y="0"/>
                  </a:moveTo>
                  <a:lnTo>
                    <a:pt x="291619" y="1683"/>
                  </a:lnTo>
                  <a:lnTo>
                    <a:pt x="293401" y="7482"/>
                  </a:lnTo>
                  <a:lnTo>
                    <a:pt x="307382" y="7482"/>
                  </a:lnTo>
                  <a:lnTo>
                    <a:pt x="314044" y="14123"/>
                  </a:lnTo>
                  <a:lnTo>
                    <a:pt x="314044" y="380878"/>
                  </a:lnTo>
                  <a:lnTo>
                    <a:pt x="307382" y="387519"/>
                  </a:lnTo>
                  <a:lnTo>
                    <a:pt x="14168" y="387519"/>
                  </a:lnTo>
                  <a:lnTo>
                    <a:pt x="7506" y="380878"/>
                  </a:lnTo>
                  <a:lnTo>
                    <a:pt x="5723" y="365257"/>
                  </a:lnTo>
                  <a:lnTo>
                    <a:pt x="0" y="366941"/>
                  </a:lnTo>
                  <a:lnTo>
                    <a:pt x="299219" y="395095"/>
                  </a:lnTo>
                  <a:lnTo>
                    <a:pt x="307935" y="393355"/>
                  </a:lnTo>
                  <a:lnTo>
                    <a:pt x="315041" y="388606"/>
                  </a:lnTo>
                  <a:lnTo>
                    <a:pt x="319842" y="381560"/>
                  </a:lnTo>
                  <a:lnTo>
                    <a:pt x="321644" y="372927"/>
                  </a:lnTo>
                  <a:lnTo>
                    <a:pt x="321644" y="22448"/>
                  </a:lnTo>
                  <a:lnTo>
                    <a:pt x="319880" y="13732"/>
                  </a:lnTo>
                  <a:lnTo>
                    <a:pt x="315064" y="6594"/>
                  </a:lnTo>
                  <a:lnTo>
                    <a:pt x="307908" y="1771"/>
                  </a:lnTo>
                  <a:lnTo>
                    <a:pt x="299125" y="0"/>
                  </a:lnTo>
                  <a:close/>
                </a:path>
              </a:pathLst>
            </a:custGeom>
            <a:solidFill>
              <a:srgbClr val="18283E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2" name="object 72"/>
            <p:cNvSpPr/>
            <p:nvPr/>
          </p:nvSpPr>
          <p:spPr>
            <a:xfrm>
              <a:off x="6983346" y="2112823"/>
              <a:ext cx="82662" cy="82311"/>
            </a:xfrm>
            <a:prstGeom prst="rect">
              <a:avLst/>
            </a:prstGeom>
            <a:blipFill>
              <a:blip r:embed="rId31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  <p:sp>
          <p:nvSpPr>
            <p:cNvPr id="73" name="object 73"/>
            <p:cNvSpPr/>
            <p:nvPr/>
          </p:nvSpPr>
          <p:spPr>
            <a:xfrm>
              <a:off x="6983717" y="2113114"/>
              <a:ext cx="314325" cy="395605"/>
            </a:xfrm>
            <a:custGeom>
              <a:avLst/>
              <a:gdLst/>
              <a:ahLst/>
              <a:cxnLst/>
              <a:rect l="l" t="t" r="r" b="b"/>
              <a:pathLst>
                <a:path w="314325" h="395605">
                  <a:moveTo>
                    <a:pt x="217017" y="80340"/>
                  </a:moveTo>
                  <a:lnTo>
                    <a:pt x="215328" y="74637"/>
                  </a:lnTo>
                  <a:lnTo>
                    <a:pt x="100672" y="74637"/>
                  </a:lnTo>
                  <a:lnTo>
                    <a:pt x="97015" y="76225"/>
                  </a:lnTo>
                  <a:lnTo>
                    <a:pt x="98704" y="82029"/>
                  </a:lnTo>
                  <a:lnTo>
                    <a:pt x="213271" y="82029"/>
                  </a:lnTo>
                  <a:lnTo>
                    <a:pt x="217017" y="80340"/>
                  </a:lnTo>
                  <a:close/>
                </a:path>
                <a:path w="314325" h="395605">
                  <a:moveTo>
                    <a:pt x="273126" y="169862"/>
                  </a:moveTo>
                  <a:lnTo>
                    <a:pt x="271449" y="164058"/>
                  </a:lnTo>
                  <a:lnTo>
                    <a:pt x="45123" y="164058"/>
                  </a:lnTo>
                  <a:lnTo>
                    <a:pt x="41376" y="165735"/>
                  </a:lnTo>
                  <a:lnTo>
                    <a:pt x="43065" y="171450"/>
                  </a:lnTo>
                  <a:lnTo>
                    <a:pt x="269379" y="171450"/>
                  </a:lnTo>
                  <a:lnTo>
                    <a:pt x="273126" y="169862"/>
                  </a:lnTo>
                  <a:close/>
                </a:path>
                <a:path w="314325" h="395605">
                  <a:moveTo>
                    <a:pt x="273126" y="132537"/>
                  </a:moveTo>
                  <a:lnTo>
                    <a:pt x="271449" y="126834"/>
                  </a:lnTo>
                  <a:lnTo>
                    <a:pt x="45123" y="126834"/>
                  </a:lnTo>
                  <a:lnTo>
                    <a:pt x="41376" y="128422"/>
                  </a:lnTo>
                  <a:lnTo>
                    <a:pt x="43065" y="134213"/>
                  </a:lnTo>
                  <a:lnTo>
                    <a:pt x="269379" y="134213"/>
                  </a:lnTo>
                  <a:lnTo>
                    <a:pt x="273126" y="132537"/>
                  </a:lnTo>
                  <a:close/>
                </a:path>
                <a:path w="314325" h="395605">
                  <a:moveTo>
                    <a:pt x="273138" y="202971"/>
                  </a:moveTo>
                  <a:lnTo>
                    <a:pt x="271449" y="201383"/>
                  </a:lnTo>
                  <a:lnTo>
                    <a:pt x="43065" y="201383"/>
                  </a:lnTo>
                  <a:lnTo>
                    <a:pt x="41287" y="202971"/>
                  </a:lnTo>
                  <a:lnTo>
                    <a:pt x="41376" y="207175"/>
                  </a:lnTo>
                  <a:lnTo>
                    <a:pt x="43065" y="208762"/>
                  </a:lnTo>
                  <a:lnTo>
                    <a:pt x="271538" y="208762"/>
                  </a:lnTo>
                  <a:lnTo>
                    <a:pt x="273138" y="207175"/>
                  </a:lnTo>
                  <a:lnTo>
                    <a:pt x="273138" y="202971"/>
                  </a:lnTo>
                  <a:close/>
                </a:path>
                <a:path w="314325" h="395605">
                  <a:moveTo>
                    <a:pt x="274167" y="243751"/>
                  </a:moveTo>
                  <a:lnTo>
                    <a:pt x="271449" y="238226"/>
                  </a:lnTo>
                  <a:lnTo>
                    <a:pt x="41656" y="238975"/>
                  </a:lnTo>
                  <a:lnTo>
                    <a:pt x="40347" y="240944"/>
                  </a:lnTo>
                  <a:lnTo>
                    <a:pt x="42976" y="246468"/>
                  </a:lnTo>
                  <a:lnTo>
                    <a:pt x="272757" y="245808"/>
                  </a:lnTo>
                  <a:lnTo>
                    <a:pt x="274167" y="243751"/>
                  </a:lnTo>
                  <a:close/>
                </a:path>
                <a:path w="314325" h="395605">
                  <a:moveTo>
                    <a:pt x="314325" y="22440"/>
                  </a:moveTo>
                  <a:lnTo>
                    <a:pt x="312547" y="13690"/>
                  </a:lnTo>
                  <a:lnTo>
                    <a:pt x="308521" y="7759"/>
                  </a:lnTo>
                  <a:lnTo>
                    <a:pt x="307708" y="6553"/>
                  </a:lnTo>
                  <a:lnTo>
                    <a:pt x="306819" y="5969"/>
                  </a:lnTo>
                  <a:lnTo>
                    <a:pt x="306819" y="381063"/>
                  </a:lnTo>
                  <a:lnTo>
                    <a:pt x="300151" y="387705"/>
                  </a:lnTo>
                  <a:lnTo>
                    <a:pt x="291896" y="387794"/>
                  </a:lnTo>
                  <a:lnTo>
                    <a:pt x="22606" y="387794"/>
                  </a:lnTo>
                  <a:lnTo>
                    <a:pt x="14351" y="387705"/>
                  </a:lnTo>
                  <a:lnTo>
                    <a:pt x="7696" y="381063"/>
                  </a:lnTo>
                  <a:lnTo>
                    <a:pt x="7594" y="79870"/>
                  </a:lnTo>
                  <a:lnTo>
                    <a:pt x="80225" y="7759"/>
                  </a:lnTo>
                  <a:lnTo>
                    <a:pt x="300062" y="7759"/>
                  </a:lnTo>
                  <a:lnTo>
                    <a:pt x="306717" y="14312"/>
                  </a:lnTo>
                  <a:lnTo>
                    <a:pt x="306819" y="381063"/>
                  </a:lnTo>
                  <a:lnTo>
                    <a:pt x="306819" y="5969"/>
                  </a:lnTo>
                  <a:lnTo>
                    <a:pt x="300545" y="1752"/>
                  </a:lnTo>
                  <a:lnTo>
                    <a:pt x="291807" y="0"/>
                  </a:lnTo>
                  <a:lnTo>
                    <a:pt x="77597" y="0"/>
                  </a:lnTo>
                  <a:lnTo>
                    <a:pt x="76657" y="368"/>
                  </a:lnTo>
                  <a:lnTo>
                    <a:pt x="1219" y="75666"/>
                  </a:lnTo>
                  <a:lnTo>
                    <a:pt x="469" y="76327"/>
                  </a:lnTo>
                  <a:lnTo>
                    <a:pt x="0" y="77355"/>
                  </a:lnTo>
                  <a:lnTo>
                    <a:pt x="114" y="372833"/>
                  </a:lnTo>
                  <a:lnTo>
                    <a:pt x="1866" y="381520"/>
                  </a:lnTo>
                  <a:lnTo>
                    <a:pt x="6667" y="388620"/>
                  </a:lnTo>
                  <a:lnTo>
                    <a:pt x="13830" y="393420"/>
                  </a:lnTo>
                  <a:lnTo>
                    <a:pt x="22606" y="395185"/>
                  </a:lnTo>
                  <a:lnTo>
                    <a:pt x="291896" y="395185"/>
                  </a:lnTo>
                  <a:lnTo>
                    <a:pt x="300609" y="393382"/>
                  </a:lnTo>
                  <a:lnTo>
                    <a:pt x="307721" y="388607"/>
                  </a:lnTo>
                  <a:lnTo>
                    <a:pt x="308267" y="387794"/>
                  </a:lnTo>
                  <a:lnTo>
                    <a:pt x="312521" y="381520"/>
                  </a:lnTo>
                  <a:lnTo>
                    <a:pt x="314325" y="372833"/>
                  </a:lnTo>
                  <a:lnTo>
                    <a:pt x="314325" y="22440"/>
                  </a:lnTo>
                  <a:close/>
                </a:path>
              </a:pathLst>
            </a:custGeom>
            <a:solidFill>
              <a:srgbClr val="18283E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4" name="object 74"/>
            <p:cNvSpPr/>
            <p:nvPr/>
          </p:nvSpPr>
          <p:spPr>
            <a:xfrm>
              <a:off x="7028853" y="2392683"/>
              <a:ext cx="90170" cy="56515"/>
            </a:xfrm>
            <a:custGeom>
              <a:avLst/>
              <a:gdLst/>
              <a:ahLst/>
              <a:cxnLst/>
              <a:rect l="l" t="t" r="r" b="b"/>
              <a:pathLst>
                <a:path w="90170" h="56514">
                  <a:moveTo>
                    <a:pt x="89700" y="0"/>
                  </a:moveTo>
                  <a:lnTo>
                    <a:pt x="0" y="0"/>
                  </a:lnTo>
                  <a:lnTo>
                    <a:pt x="0" y="55934"/>
                  </a:lnTo>
                  <a:lnTo>
                    <a:pt x="89700" y="55934"/>
                  </a:lnTo>
                  <a:lnTo>
                    <a:pt x="89700" y="0"/>
                  </a:lnTo>
                  <a:close/>
                </a:path>
              </a:pathLst>
            </a:custGeom>
            <a:solidFill>
              <a:srgbClr val="1FC9E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5" name="object 75"/>
            <p:cNvSpPr/>
            <p:nvPr/>
          </p:nvSpPr>
          <p:spPr>
            <a:xfrm>
              <a:off x="7024713" y="2135555"/>
              <a:ext cx="251460" cy="316865"/>
            </a:xfrm>
            <a:custGeom>
              <a:avLst/>
              <a:gdLst/>
              <a:ahLst/>
              <a:cxnLst/>
              <a:rect l="l" t="t" r="r" b="b"/>
              <a:pathLst>
                <a:path w="251459" h="316864">
                  <a:moveTo>
                    <a:pt x="97586" y="254977"/>
                  </a:moveTo>
                  <a:lnTo>
                    <a:pt x="95897" y="253301"/>
                  </a:lnTo>
                  <a:lnTo>
                    <a:pt x="89992" y="253301"/>
                  </a:lnTo>
                  <a:lnTo>
                    <a:pt x="89992" y="260972"/>
                  </a:lnTo>
                  <a:lnTo>
                    <a:pt x="89992" y="309321"/>
                  </a:lnTo>
                  <a:lnTo>
                    <a:pt x="7797" y="309321"/>
                  </a:lnTo>
                  <a:lnTo>
                    <a:pt x="7797" y="260972"/>
                  </a:lnTo>
                  <a:lnTo>
                    <a:pt x="89992" y="260972"/>
                  </a:lnTo>
                  <a:lnTo>
                    <a:pt x="89992" y="253301"/>
                  </a:lnTo>
                  <a:lnTo>
                    <a:pt x="1689" y="253301"/>
                  </a:lnTo>
                  <a:lnTo>
                    <a:pt x="0" y="254977"/>
                  </a:lnTo>
                  <a:lnTo>
                    <a:pt x="0" y="315214"/>
                  </a:lnTo>
                  <a:lnTo>
                    <a:pt x="1689" y="316814"/>
                  </a:lnTo>
                  <a:lnTo>
                    <a:pt x="95897" y="316814"/>
                  </a:lnTo>
                  <a:lnTo>
                    <a:pt x="97586" y="315214"/>
                  </a:lnTo>
                  <a:lnTo>
                    <a:pt x="97586" y="309321"/>
                  </a:lnTo>
                  <a:lnTo>
                    <a:pt x="97586" y="260972"/>
                  </a:lnTo>
                  <a:lnTo>
                    <a:pt x="97586" y="254977"/>
                  </a:lnTo>
                  <a:close/>
                </a:path>
                <a:path w="251459" h="316864">
                  <a:moveTo>
                    <a:pt x="250901" y="4965"/>
                  </a:moveTo>
                  <a:lnTo>
                    <a:pt x="245833" y="0"/>
                  </a:lnTo>
                  <a:lnTo>
                    <a:pt x="207645" y="0"/>
                  </a:lnTo>
                  <a:lnTo>
                    <a:pt x="205955" y="1587"/>
                  </a:lnTo>
                  <a:lnTo>
                    <a:pt x="205955" y="5715"/>
                  </a:lnTo>
                  <a:lnTo>
                    <a:pt x="207645" y="7391"/>
                  </a:lnTo>
                  <a:lnTo>
                    <a:pt x="241706" y="7391"/>
                  </a:lnTo>
                  <a:lnTo>
                    <a:pt x="243395" y="9080"/>
                  </a:lnTo>
                  <a:lnTo>
                    <a:pt x="243395" y="43027"/>
                  </a:lnTo>
                  <a:lnTo>
                    <a:pt x="244995" y="44615"/>
                  </a:lnTo>
                  <a:lnTo>
                    <a:pt x="249021" y="44716"/>
                  </a:lnTo>
                  <a:lnTo>
                    <a:pt x="250621" y="43307"/>
                  </a:lnTo>
                  <a:lnTo>
                    <a:pt x="250901" y="4965"/>
                  </a:lnTo>
                  <a:close/>
                </a:path>
              </a:pathLst>
            </a:custGeom>
            <a:solidFill>
              <a:srgbClr val="18283E"/>
            </a:solidFill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76" name="object 76"/>
          <p:cNvGrpSpPr/>
          <p:nvPr/>
        </p:nvGrpSpPr>
        <p:grpSpPr>
          <a:xfrm>
            <a:off x="7472191" y="2120867"/>
            <a:ext cx="354330" cy="433070"/>
            <a:chOff x="7472191" y="2120867"/>
            <a:chExt cx="354330" cy="433070"/>
          </a:xfrm>
        </p:grpSpPr>
        <p:sp>
          <p:nvSpPr>
            <p:cNvPr id="77" name="object 77"/>
            <p:cNvSpPr/>
            <p:nvPr/>
          </p:nvSpPr>
          <p:spPr>
            <a:xfrm>
              <a:off x="7485418" y="2120874"/>
              <a:ext cx="328295" cy="433070"/>
            </a:xfrm>
            <a:custGeom>
              <a:avLst/>
              <a:gdLst/>
              <a:ahLst/>
              <a:cxnLst/>
              <a:rect l="l" t="t" r="r" b="b"/>
              <a:pathLst>
                <a:path w="328295" h="433069">
                  <a:moveTo>
                    <a:pt x="327837" y="386308"/>
                  </a:moveTo>
                  <a:lnTo>
                    <a:pt x="327647" y="383870"/>
                  </a:lnTo>
                  <a:lnTo>
                    <a:pt x="327647" y="379945"/>
                  </a:lnTo>
                  <a:lnTo>
                    <a:pt x="327647" y="48450"/>
                  </a:lnTo>
                  <a:lnTo>
                    <a:pt x="323761" y="29552"/>
                  </a:lnTo>
                  <a:lnTo>
                    <a:pt x="318731" y="22174"/>
                  </a:lnTo>
                  <a:lnTo>
                    <a:pt x="318731" y="379945"/>
                  </a:lnTo>
                  <a:lnTo>
                    <a:pt x="318731" y="388734"/>
                  </a:lnTo>
                  <a:lnTo>
                    <a:pt x="318643" y="422033"/>
                  </a:lnTo>
                  <a:lnTo>
                    <a:pt x="316763" y="424002"/>
                  </a:lnTo>
                  <a:lnTo>
                    <a:pt x="285330" y="424002"/>
                  </a:lnTo>
                  <a:lnTo>
                    <a:pt x="283362" y="422033"/>
                  </a:lnTo>
                  <a:lnTo>
                    <a:pt x="283362" y="388734"/>
                  </a:lnTo>
                  <a:lnTo>
                    <a:pt x="318731" y="388734"/>
                  </a:lnTo>
                  <a:lnTo>
                    <a:pt x="318731" y="379945"/>
                  </a:lnTo>
                  <a:lnTo>
                    <a:pt x="276415" y="379945"/>
                  </a:lnTo>
                  <a:lnTo>
                    <a:pt x="51130" y="379945"/>
                  </a:lnTo>
                  <a:lnTo>
                    <a:pt x="44284" y="379945"/>
                  </a:lnTo>
                  <a:lnTo>
                    <a:pt x="44284" y="388734"/>
                  </a:lnTo>
                  <a:lnTo>
                    <a:pt x="44284" y="422033"/>
                  </a:lnTo>
                  <a:lnTo>
                    <a:pt x="42227" y="424002"/>
                  </a:lnTo>
                  <a:lnTo>
                    <a:pt x="10883" y="424002"/>
                  </a:lnTo>
                  <a:lnTo>
                    <a:pt x="8915" y="422033"/>
                  </a:lnTo>
                  <a:lnTo>
                    <a:pt x="8813" y="388734"/>
                  </a:lnTo>
                  <a:lnTo>
                    <a:pt x="44284" y="388734"/>
                  </a:lnTo>
                  <a:lnTo>
                    <a:pt x="44284" y="379945"/>
                  </a:lnTo>
                  <a:lnTo>
                    <a:pt x="8813" y="379945"/>
                  </a:lnTo>
                  <a:lnTo>
                    <a:pt x="8915" y="48450"/>
                  </a:lnTo>
                  <a:lnTo>
                    <a:pt x="12001" y="33489"/>
                  </a:lnTo>
                  <a:lnTo>
                    <a:pt x="20561" y="20878"/>
                  </a:lnTo>
                  <a:lnTo>
                    <a:pt x="33210" y="12382"/>
                  </a:lnTo>
                  <a:lnTo>
                    <a:pt x="48691" y="9258"/>
                  </a:lnTo>
                  <a:lnTo>
                    <a:pt x="278853" y="9258"/>
                  </a:lnTo>
                  <a:lnTo>
                    <a:pt x="315556" y="33489"/>
                  </a:lnTo>
                  <a:lnTo>
                    <a:pt x="318731" y="379945"/>
                  </a:lnTo>
                  <a:lnTo>
                    <a:pt x="318731" y="22174"/>
                  </a:lnTo>
                  <a:lnTo>
                    <a:pt x="313283" y="14160"/>
                  </a:lnTo>
                  <a:lnTo>
                    <a:pt x="305955" y="9258"/>
                  </a:lnTo>
                  <a:lnTo>
                    <a:pt x="297789" y="3797"/>
                  </a:lnTo>
                  <a:lnTo>
                    <a:pt x="278853" y="0"/>
                  </a:lnTo>
                  <a:lnTo>
                    <a:pt x="48412" y="0"/>
                  </a:lnTo>
                  <a:lnTo>
                    <a:pt x="3695" y="29972"/>
                  </a:lnTo>
                  <a:lnTo>
                    <a:pt x="0" y="381812"/>
                  </a:lnTo>
                  <a:lnTo>
                    <a:pt x="0" y="386765"/>
                  </a:lnTo>
                  <a:lnTo>
                    <a:pt x="0" y="426986"/>
                  </a:lnTo>
                  <a:lnTo>
                    <a:pt x="5905" y="432879"/>
                  </a:lnTo>
                  <a:lnTo>
                    <a:pt x="47193" y="432879"/>
                  </a:lnTo>
                  <a:lnTo>
                    <a:pt x="53111" y="426986"/>
                  </a:lnTo>
                  <a:lnTo>
                    <a:pt x="53111" y="424002"/>
                  </a:lnTo>
                  <a:lnTo>
                    <a:pt x="53111" y="388734"/>
                  </a:lnTo>
                  <a:lnTo>
                    <a:pt x="274510" y="388734"/>
                  </a:lnTo>
                  <a:lnTo>
                    <a:pt x="274447" y="426986"/>
                  </a:lnTo>
                  <a:lnTo>
                    <a:pt x="280454" y="432879"/>
                  </a:lnTo>
                  <a:lnTo>
                    <a:pt x="321640" y="432879"/>
                  </a:lnTo>
                  <a:lnTo>
                    <a:pt x="327647" y="426986"/>
                  </a:lnTo>
                  <a:lnTo>
                    <a:pt x="327647" y="424002"/>
                  </a:lnTo>
                  <a:lnTo>
                    <a:pt x="327647" y="388734"/>
                  </a:lnTo>
                  <a:lnTo>
                    <a:pt x="327609" y="386575"/>
                  </a:lnTo>
                  <a:lnTo>
                    <a:pt x="327837" y="386308"/>
                  </a:lnTo>
                  <a:close/>
                </a:path>
              </a:pathLst>
            </a:custGeom>
            <a:solidFill>
              <a:srgbClr val="253138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8" name="object 78"/>
            <p:cNvSpPr/>
            <p:nvPr/>
          </p:nvSpPr>
          <p:spPr>
            <a:xfrm>
              <a:off x="7511976" y="2233859"/>
              <a:ext cx="80035" cy="244783"/>
            </a:xfrm>
            <a:prstGeom prst="rect">
              <a:avLst/>
            </a:prstGeom>
            <a:blipFill>
              <a:blip r:embed="rId3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  <p:sp>
          <p:nvSpPr>
            <p:cNvPr id="79" name="object 79"/>
            <p:cNvSpPr/>
            <p:nvPr/>
          </p:nvSpPr>
          <p:spPr>
            <a:xfrm>
              <a:off x="7646996" y="2233859"/>
              <a:ext cx="132392" cy="244783"/>
            </a:xfrm>
            <a:prstGeom prst="rect">
              <a:avLst/>
            </a:prstGeom>
            <a:blipFill>
              <a:blip r:embed="rId3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  <p:sp>
          <p:nvSpPr>
            <p:cNvPr id="80" name="object 80"/>
            <p:cNvSpPr/>
            <p:nvPr/>
          </p:nvSpPr>
          <p:spPr>
            <a:xfrm>
              <a:off x="7476603" y="2178672"/>
              <a:ext cx="345440" cy="26670"/>
            </a:xfrm>
            <a:custGeom>
              <a:avLst/>
              <a:gdLst/>
              <a:ahLst/>
              <a:cxnLst/>
              <a:rect l="l" t="t" r="r" b="b"/>
              <a:pathLst>
                <a:path w="345440" h="26669">
                  <a:moveTo>
                    <a:pt x="341723" y="0"/>
                  </a:moveTo>
                  <a:lnTo>
                    <a:pt x="3659" y="0"/>
                  </a:lnTo>
                  <a:lnTo>
                    <a:pt x="0" y="3554"/>
                  </a:lnTo>
                  <a:lnTo>
                    <a:pt x="0" y="22822"/>
                  </a:lnTo>
                  <a:lnTo>
                    <a:pt x="3659" y="26470"/>
                  </a:lnTo>
                  <a:lnTo>
                    <a:pt x="341723" y="26470"/>
                  </a:lnTo>
                  <a:lnTo>
                    <a:pt x="345289" y="22822"/>
                  </a:lnTo>
                  <a:lnTo>
                    <a:pt x="345289" y="3554"/>
                  </a:lnTo>
                  <a:close/>
                </a:path>
              </a:pathLst>
            </a:custGeom>
            <a:solidFill>
              <a:srgbClr val="2C70E6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1" name="object 81"/>
            <p:cNvSpPr/>
            <p:nvPr/>
          </p:nvSpPr>
          <p:spPr>
            <a:xfrm>
              <a:off x="7472191" y="2174276"/>
              <a:ext cx="354330" cy="35560"/>
            </a:xfrm>
            <a:custGeom>
              <a:avLst/>
              <a:gdLst/>
              <a:ahLst/>
              <a:cxnLst/>
              <a:rect l="l" t="t" r="r" b="b"/>
              <a:pathLst>
                <a:path w="354329" h="35560">
                  <a:moveTo>
                    <a:pt x="348199" y="0"/>
                  </a:moveTo>
                  <a:lnTo>
                    <a:pt x="5818" y="0"/>
                  </a:lnTo>
                  <a:lnTo>
                    <a:pt x="0" y="5892"/>
                  </a:lnTo>
                  <a:lnTo>
                    <a:pt x="1" y="29370"/>
                  </a:lnTo>
                  <a:lnTo>
                    <a:pt x="5912" y="35263"/>
                  </a:lnTo>
                  <a:lnTo>
                    <a:pt x="348199" y="35263"/>
                  </a:lnTo>
                  <a:lnTo>
                    <a:pt x="354018" y="29370"/>
                  </a:lnTo>
                  <a:lnTo>
                    <a:pt x="354110" y="26470"/>
                  </a:lnTo>
                  <a:lnTo>
                    <a:pt x="13231" y="26470"/>
                  </a:lnTo>
                  <a:lnTo>
                    <a:pt x="10791" y="26377"/>
                  </a:lnTo>
                  <a:lnTo>
                    <a:pt x="8821" y="24412"/>
                  </a:lnTo>
                  <a:lnTo>
                    <a:pt x="8821" y="10756"/>
                  </a:lnTo>
                  <a:lnTo>
                    <a:pt x="10791" y="8792"/>
                  </a:lnTo>
                  <a:lnTo>
                    <a:pt x="13231" y="8698"/>
                  </a:lnTo>
                  <a:lnTo>
                    <a:pt x="354110" y="8698"/>
                  </a:lnTo>
                  <a:lnTo>
                    <a:pt x="354110" y="5892"/>
                  </a:lnTo>
                  <a:lnTo>
                    <a:pt x="348199" y="0"/>
                  </a:lnTo>
                  <a:close/>
                </a:path>
                <a:path w="354329" h="35560">
                  <a:moveTo>
                    <a:pt x="354110" y="8698"/>
                  </a:moveTo>
                  <a:lnTo>
                    <a:pt x="340880" y="8698"/>
                  </a:lnTo>
                  <a:lnTo>
                    <a:pt x="343320" y="8792"/>
                  </a:lnTo>
                  <a:lnTo>
                    <a:pt x="345196" y="10756"/>
                  </a:lnTo>
                  <a:lnTo>
                    <a:pt x="345196" y="24412"/>
                  </a:lnTo>
                  <a:lnTo>
                    <a:pt x="343320" y="26377"/>
                  </a:lnTo>
                  <a:lnTo>
                    <a:pt x="340880" y="26470"/>
                  </a:lnTo>
                  <a:lnTo>
                    <a:pt x="354110" y="26470"/>
                  </a:lnTo>
                  <a:lnTo>
                    <a:pt x="354110" y="8698"/>
                  </a:lnTo>
                  <a:close/>
                </a:path>
              </a:pathLst>
            </a:custGeom>
            <a:solidFill>
              <a:srgbClr val="253138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82" name="object 82"/>
          <p:cNvSpPr/>
          <p:nvPr/>
        </p:nvSpPr>
        <p:spPr>
          <a:xfrm>
            <a:off x="7952876" y="2098419"/>
            <a:ext cx="275856" cy="460758"/>
          </a:xfrm>
          <a:prstGeom prst="rect">
            <a:avLst/>
          </a:prstGeom>
          <a:blipFill>
            <a:blip r:embed="rId3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3" name="object 83"/>
          <p:cNvSpPr/>
          <p:nvPr/>
        </p:nvSpPr>
        <p:spPr>
          <a:xfrm>
            <a:off x="2676708" y="3901230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30" h="11429">
                <a:moveTo>
                  <a:pt x="11259" y="0"/>
                </a:moveTo>
                <a:lnTo>
                  <a:pt x="0" y="0"/>
                </a:lnTo>
                <a:lnTo>
                  <a:pt x="0" y="11224"/>
                </a:lnTo>
                <a:lnTo>
                  <a:pt x="11259" y="11224"/>
                </a:lnTo>
                <a:lnTo>
                  <a:pt x="11259" y="0"/>
                </a:lnTo>
                <a:close/>
              </a:path>
            </a:pathLst>
          </a:custGeom>
          <a:solidFill>
            <a:srgbClr val="18283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4" name="object 84"/>
          <p:cNvSpPr/>
          <p:nvPr/>
        </p:nvSpPr>
        <p:spPr>
          <a:xfrm>
            <a:off x="2676708" y="3845109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30" h="11429">
                <a:moveTo>
                  <a:pt x="11259" y="0"/>
                </a:moveTo>
                <a:lnTo>
                  <a:pt x="0" y="0"/>
                </a:lnTo>
                <a:lnTo>
                  <a:pt x="0" y="11224"/>
                </a:lnTo>
                <a:lnTo>
                  <a:pt x="11259" y="11224"/>
                </a:lnTo>
                <a:lnTo>
                  <a:pt x="11259" y="0"/>
                </a:lnTo>
                <a:close/>
              </a:path>
            </a:pathLst>
          </a:custGeom>
          <a:solidFill>
            <a:srgbClr val="18283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5" name="object 85"/>
          <p:cNvSpPr/>
          <p:nvPr/>
        </p:nvSpPr>
        <p:spPr>
          <a:xfrm>
            <a:off x="2676708" y="3788987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30" h="11429">
                <a:moveTo>
                  <a:pt x="11259" y="0"/>
                </a:moveTo>
                <a:lnTo>
                  <a:pt x="0" y="0"/>
                </a:lnTo>
                <a:lnTo>
                  <a:pt x="0" y="11224"/>
                </a:lnTo>
                <a:lnTo>
                  <a:pt x="11259" y="11224"/>
                </a:lnTo>
                <a:lnTo>
                  <a:pt x="11259" y="0"/>
                </a:lnTo>
                <a:close/>
              </a:path>
            </a:pathLst>
          </a:custGeom>
          <a:solidFill>
            <a:srgbClr val="18283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6" name="object 86"/>
          <p:cNvSpPr/>
          <p:nvPr/>
        </p:nvSpPr>
        <p:spPr>
          <a:xfrm>
            <a:off x="2676708" y="3732865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30" h="11429">
                <a:moveTo>
                  <a:pt x="11259" y="0"/>
                </a:moveTo>
                <a:lnTo>
                  <a:pt x="0" y="0"/>
                </a:lnTo>
                <a:lnTo>
                  <a:pt x="0" y="11224"/>
                </a:lnTo>
                <a:lnTo>
                  <a:pt x="11259" y="11224"/>
                </a:lnTo>
                <a:lnTo>
                  <a:pt x="11259" y="0"/>
                </a:lnTo>
                <a:close/>
              </a:path>
            </a:pathLst>
          </a:custGeom>
          <a:solidFill>
            <a:srgbClr val="18283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7" name="object 87"/>
          <p:cNvSpPr/>
          <p:nvPr/>
        </p:nvSpPr>
        <p:spPr>
          <a:xfrm>
            <a:off x="2676708" y="3676744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30" h="11429">
                <a:moveTo>
                  <a:pt x="11259" y="0"/>
                </a:moveTo>
                <a:lnTo>
                  <a:pt x="0" y="0"/>
                </a:lnTo>
                <a:lnTo>
                  <a:pt x="0" y="11224"/>
                </a:lnTo>
                <a:lnTo>
                  <a:pt x="11259" y="11224"/>
                </a:lnTo>
                <a:lnTo>
                  <a:pt x="11259" y="0"/>
                </a:lnTo>
                <a:close/>
              </a:path>
            </a:pathLst>
          </a:custGeom>
          <a:solidFill>
            <a:srgbClr val="18283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8" name="object 88"/>
          <p:cNvSpPr/>
          <p:nvPr/>
        </p:nvSpPr>
        <p:spPr>
          <a:xfrm>
            <a:off x="2676708" y="3620622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30" h="11429">
                <a:moveTo>
                  <a:pt x="11259" y="0"/>
                </a:moveTo>
                <a:lnTo>
                  <a:pt x="0" y="0"/>
                </a:lnTo>
                <a:lnTo>
                  <a:pt x="0" y="11224"/>
                </a:lnTo>
                <a:lnTo>
                  <a:pt x="11259" y="11224"/>
                </a:lnTo>
                <a:lnTo>
                  <a:pt x="11259" y="0"/>
                </a:lnTo>
                <a:close/>
              </a:path>
            </a:pathLst>
          </a:custGeom>
          <a:solidFill>
            <a:srgbClr val="18283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9" name="object 89"/>
          <p:cNvSpPr/>
          <p:nvPr/>
        </p:nvSpPr>
        <p:spPr>
          <a:xfrm>
            <a:off x="2676708" y="3564501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30" h="11429">
                <a:moveTo>
                  <a:pt x="11259" y="0"/>
                </a:moveTo>
                <a:lnTo>
                  <a:pt x="0" y="0"/>
                </a:lnTo>
                <a:lnTo>
                  <a:pt x="0" y="11224"/>
                </a:lnTo>
                <a:lnTo>
                  <a:pt x="11259" y="11224"/>
                </a:lnTo>
                <a:lnTo>
                  <a:pt x="11259" y="0"/>
                </a:lnTo>
                <a:close/>
              </a:path>
            </a:pathLst>
          </a:custGeom>
          <a:solidFill>
            <a:srgbClr val="18283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0" name="object 90"/>
          <p:cNvSpPr/>
          <p:nvPr/>
        </p:nvSpPr>
        <p:spPr>
          <a:xfrm>
            <a:off x="2676708" y="3508379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30" h="11429">
                <a:moveTo>
                  <a:pt x="11259" y="0"/>
                </a:moveTo>
                <a:lnTo>
                  <a:pt x="0" y="0"/>
                </a:lnTo>
                <a:lnTo>
                  <a:pt x="0" y="11224"/>
                </a:lnTo>
                <a:lnTo>
                  <a:pt x="11259" y="11224"/>
                </a:lnTo>
                <a:lnTo>
                  <a:pt x="11259" y="0"/>
                </a:lnTo>
                <a:close/>
              </a:path>
            </a:pathLst>
          </a:custGeom>
          <a:solidFill>
            <a:srgbClr val="18283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1" name="object 91"/>
          <p:cNvSpPr/>
          <p:nvPr/>
        </p:nvSpPr>
        <p:spPr>
          <a:xfrm>
            <a:off x="2676708" y="3452258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30" h="11429">
                <a:moveTo>
                  <a:pt x="11259" y="0"/>
                </a:moveTo>
                <a:lnTo>
                  <a:pt x="0" y="0"/>
                </a:lnTo>
                <a:lnTo>
                  <a:pt x="0" y="11224"/>
                </a:lnTo>
                <a:lnTo>
                  <a:pt x="11259" y="11224"/>
                </a:lnTo>
                <a:lnTo>
                  <a:pt x="11259" y="0"/>
                </a:lnTo>
                <a:close/>
              </a:path>
            </a:pathLst>
          </a:custGeom>
          <a:solidFill>
            <a:srgbClr val="18283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2" name="object 92"/>
          <p:cNvSpPr/>
          <p:nvPr/>
        </p:nvSpPr>
        <p:spPr>
          <a:xfrm>
            <a:off x="2676708" y="3396136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30" h="11429">
                <a:moveTo>
                  <a:pt x="11259" y="0"/>
                </a:moveTo>
                <a:lnTo>
                  <a:pt x="0" y="0"/>
                </a:lnTo>
                <a:lnTo>
                  <a:pt x="0" y="11224"/>
                </a:lnTo>
                <a:lnTo>
                  <a:pt x="11259" y="11224"/>
                </a:lnTo>
                <a:lnTo>
                  <a:pt x="11259" y="0"/>
                </a:lnTo>
                <a:close/>
              </a:path>
            </a:pathLst>
          </a:custGeom>
          <a:solidFill>
            <a:srgbClr val="18283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3" name="object 93"/>
          <p:cNvSpPr/>
          <p:nvPr/>
        </p:nvSpPr>
        <p:spPr>
          <a:xfrm>
            <a:off x="2676708" y="3340015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30" h="11429">
                <a:moveTo>
                  <a:pt x="11259" y="0"/>
                </a:moveTo>
                <a:lnTo>
                  <a:pt x="0" y="0"/>
                </a:lnTo>
                <a:lnTo>
                  <a:pt x="0" y="11224"/>
                </a:lnTo>
                <a:lnTo>
                  <a:pt x="11259" y="11224"/>
                </a:lnTo>
                <a:lnTo>
                  <a:pt x="11259" y="0"/>
                </a:lnTo>
                <a:close/>
              </a:path>
            </a:pathLst>
          </a:custGeom>
          <a:solidFill>
            <a:srgbClr val="18283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4" name="object 94"/>
          <p:cNvSpPr/>
          <p:nvPr/>
        </p:nvSpPr>
        <p:spPr>
          <a:xfrm>
            <a:off x="2676708" y="3283893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30" h="11429">
                <a:moveTo>
                  <a:pt x="11259" y="0"/>
                </a:moveTo>
                <a:lnTo>
                  <a:pt x="0" y="0"/>
                </a:lnTo>
                <a:lnTo>
                  <a:pt x="0" y="11224"/>
                </a:lnTo>
                <a:lnTo>
                  <a:pt x="11259" y="11224"/>
                </a:lnTo>
                <a:lnTo>
                  <a:pt x="11259" y="0"/>
                </a:lnTo>
                <a:close/>
              </a:path>
            </a:pathLst>
          </a:custGeom>
          <a:solidFill>
            <a:srgbClr val="18283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5" name="object 95"/>
          <p:cNvSpPr/>
          <p:nvPr/>
        </p:nvSpPr>
        <p:spPr>
          <a:xfrm>
            <a:off x="2676708" y="3227771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30" h="11430">
                <a:moveTo>
                  <a:pt x="11259" y="0"/>
                </a:moveTo>
                <a:lnTo>
                  <a:pt x="0" y="0"/>
                </a:lnTo>
                <a:lnTo>
                  <a:pt x="0" y="11224"/>
                </a:lnTo>
                <a:lnTo>
                  <a:pt x="11259" y="11224"/>
                </a:lnTo>
                <a:lnTo>
                  <a:pt x="11259" y="0"/>
                </a:lnTo>
                <a:close/>
              </a:path>
            </a:pathLst>
          </a:custGeom>
          <a:solidFill>
            <a:srgbClr val="18283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6" name="object 96"/>
          <p:cNvSpPr/>
          <p:nvPr/>
        </p:nvSpPr>
        <p:spPr>
          <a:xfrm>
            <a:off x="2676708" y="3171650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30" h="11430">
                <a:moveTo>
                  <a:pt x="11259" y="0"/>
                </a:moveTo>
                <a:lnTo>
                  <a:pt x="0" y="0"/>
                </a:lnTo>
                <a:lnTo>
                  <a:pt x="0" y="11224"/>
                </a:lnTo>
                <a:lnTo>
                  <a:pt x="11259" y="11224"/>
                </a:lnTo>
                <a:lnTo>
                  <a:pt x="11259" y="0"/>
                </a:lnTo>
                <a:close/>
              </a:path>
            </a:pathLst>
          </a:custGeom>
          <a:solidFill>
            <a:srgbClr val="18283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7" name="object 97"/>
          <p:cNvSpPr/>
          <p:nvPr/>
        </p:nvSpPr>
        <p:spPr>
          <a:xfrm>
            <a:off x="2676708" y="3115528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30" h="11430">
                <a:moveTo>
                  <a:pt x="11259" y="0"/>
                </a:moveTo>
                <a:lnTo>
                  <a:pt x="0" y="0"/>
                </a:lnTo>
                <a:lnTo>
                  <a:pt x="0" y="11224"/>
                </a:lnTo>
                <a:lnTo>
                  <a:pt x="11259" y="11224"/>
                </a:lnTo>
                <a:lnTo>
                  <a:pt x="11259" y="0"/>
                </a:lnTo>
                <a:close/>
              </a:path>
            </a:pathLst>
          </a:custGeom>
          <a:solidFill>
            <a:srgbClr val="18283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8" name="object 98"/>
          <p:cNvSpPr/>
          <p:nvPr/>
        </p:nvSpPr>
        <p:spPr>
          <a:xfrm>
            <a:off x="2676708" y="3059407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30" h="11430">
                <a:moveTo>
                  <a:pt x="11259" y="0"/>
                </a:moveTo>
                <a:lnTo>
                  <a:pt x="0" y="0"/>
                </a:lnTo>
                <a:lnTo>
                  <a:pt x="0" y="11224"/>
                </a:lnTo>
                <a:lnTo>
                  <a:pt x="11259" y="11224"/>
                </a:lnTo>
                <a:lnTo>
                  <a:pt x="11259" y="0"/>
                </a:lnTo>
                <a:close/>
              </a:path>
            </a:pathLst>
          </a:custGeom>
          <a:solidFill>
            <a:srgbClr val="18283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9" name="object 99"/>
          <p:cNvSpPr/>
          <p:nvPr/>
        </p:nvSpPr>
        <p:spPr>
          <a:xfrm>
            <a:off x="2676708" y="3003285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30" h="11430">
                <a:moveTo>
                  <a:pt x="11259" y="0"/>
                </a:moveTo>
                <a:lnTo>
                  <a:pt x="0" y="0"/>
                </a:lnTo>
                <a:lnTo>
                  <a:pt x="0" y="11224"/>
                </a:lnTo>
                <a:lnTo>
                  <a:pt x="11259" y="11224"/>
                </a:lnTo>
                <a:lnTo>
                  <a:pt x="11259" y="0"/>
                </a:lnTo>
                <a:close/>
              </a:path>
            </a:pathLst>
          </a:custGeom>
          <a:solidFill>
            <a:srgbClr val="18283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0" name="object 100"/>
          <p:cNvSpPr/>
          <p:nvPr/>
        </p:nvSpPr>
        <p:spPr>
          <a:xfrm>
            <a:off x="2676708" y="2947164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30" h="11430">
                <a:moveTo>
                  <a:pt x="11259" y="0"/>
                </a:moveTo>
                <a:lnTo>
                  <a:pt x="0" y="0"/>
                </a:lnTo>
                <a:lnTo>
                  <a:pt x="0" y="11224"/>
                </a:lnTo>
                <a:lnTo>
                  <a:pt x="11259" y="11224"/>
                </a:lnTo>
                <a:lnTo>
                  <a:pt x="11259" y="0"/>
                </a:lnTo>
                <a:close/>
              </a:path>
            </a:pathLst>
          </a:custGeom>
          <a:solidFill>
            <a:srgbClr val="18283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1" name="object 101"/>
          <p:cNvSpPr/>
          <p:nvPr/>
        </p:nvSpPr>
        <p:spPr>
          <a:xfrm>
            <a:off x="2676708" y="2891042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30" h="11430">
                <a:moveTo>
                  <a:pt x="11259" y="0"/>
                </a:moveTo>
                <a:lnTo>
                  <a:pt x="0" y="0"/>
                </a:lnTo>
                <a:lnTo>
                  <a:pt x="0" y="11224"/>
                </a:lnTo>
                <a:lnTo>
                  <a:pt x="11259" y="11224"/>
                </a:lnTo>
                <a:lnTo>
                  <a:pt x="11259" y="0"/>
                </a:lnTo>
                <a:close/>
              </a:path>
            </a:pathLst>
          </a:custGeom>
          <a:solidFill>
            <a:srgbClr val="18283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2" name="object 102"/>
          <p:cNvSpPr/>
          <p:nvPr/>
        </p:nvSpPr>
        <p:spPr>
          <a:xfrm>
            <a:off x="2676708" y="2834920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30" h="11430">
                <a:moveTo>
                  <a:pt x="11259" y="0"/>
                </a:moveTo>
                <a:lnTo>
                  <a:pt x="0" y="0"/>
                </a:lnTo>
                <a:lnTo>
                  <a:pt x="0" y="11224"/>
                </a:lnTo>
                <a:lnTo>
                  <a:pt x="11259" y="11224"/>
                </a:lnTo>
                <a:lnTo>
                  <a:pt x="11259" y="0"/>
                </a:lnTo>
                <a:close/>
              </a:path>
            </a:pathLst>
          </a:custGeom>
          <a:solidFill>
            <a:srgbClr val="18283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3" name="object 103"/>
          <p:cNvSpPr/>
          <p:nvPr/>
        </p:nvSpPr>
        <p:spPr>
          <a:xfrm>
            <a:off x="2676708" y="2778799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30" h="11430">
                <a:moveTo>
                  <a:pt x="11259" y="0"/>
                </a:moveTo>
                <a:lnTo>
                  <a:pt x="0" y="0"/>
                </a:lnTo>
                <a:lnTo>
                  <a:pt x="0" y="11224"/>
                </a:lnTo>
                <a:lnTo>
                  <a:pt x="11259" y="11224"/>
                </a:lnTo>
                <a:lnTo>
                  <a:pt x="11259" y="0"/>
                </a:lnTo>
                <a:close/>
              </a:path>
            </a:pathLst>
          </a:custGeom>
          <a:solidFill>
            <a:srgbClr val="18283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4" name="object 104"/>
          <p:cNvSpPr/>
          <p:nvPr/>
        </p:nvSpPr>
        <p:spPr>
          <a:xfrm>
            <a:off x="2676708" y="2722677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30" h="11430">
                <a:moveTo>
                  <a:pt x="11259" y="0"/>
                </a:moveTo>
                <a:lnTo>
                  <a:pt x="0" y="0"/>
                </a:lnTo>
                <a:lnTo>
                  <a:pt x="0" y="11224"/>
                </a:lnTo>
                <a:lnTo>
                  <a:pt x="11259" y="11224"/>
                </a:lnTo>
                <a:lnTo>
                  <a:pt x="11259" y="0"/>
                </a:lnTo>
                <a:close/>
              </a:path>
            </a:pathLst>
          </a:custGeom>
          <a:solidFill>
            <a:srgbClr val="18283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5" name="object 105"/>
          <p:cNvSpPr/>
          <p:nvPr/>
        </p:nvSpPr>
        <p:spPr>
          <a:xfrm>
            <a:off x="2676708" y="2666556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30" h="11430">
                <a:moveTo>
                  <a:pt x="11259" y="0"/>
                </a:moveTo>
                <a:lnTo>
                  <a:pt x="0" y="0"/>
                </a:lnTo>
                <a:lnTo>
                  <a:pt x="0" y="11224"/>
                </a:lnTo>
                <a:lnTo>
                  <a:pt x="11259" y="11224"/>
                </a:lnTo>
                <a:lnTo>
                  <a:pt x="11259" y="0"/>
                </a:lnTo>
                <a:close/>
              </a:path>
            </a:pathLst>
          </a:custGeom>
          <a:solidFill>
            <a:srgbClr val="18283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6" name="object 106"/>
          <p:cNvSpPr/>
          <p:nvPr/>
        </p:nvSpPr>
        <p:spPr>
          <a:xfrm>
            <a:off x="2676708" y="2610434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30" h="11430">
                <a:moveTo>
                  <a:pt x="11259" y="0"/>
                </a:moveTo>
                <a:lnTo>
                  <a:pt x="0" y="0"/>
                </a:lnTo>
                <a:lnTo>
                  <a:pt x="0" y="11224"/>
                </a:lnTo>
                <a:lnTo>
                  <a:pt x="11259" y="11224"/>
                </a:lnTo>
                <a:lnTo>
                  <a:pt x="11259" y="0"/>
                </a:lnTo>
                <a:close/>
              </a:path>
            </a:pathLst>
          </a:custGeom>
          <a:solidFill>
            <a:srgbClr val="18283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7" name="object 107"/>
          <p:cNvSpPr/>
          <p:nvPr/>
        </p:nvSpPr>
        <p:spPr>
          <a:xfrm>
            <a:off x="2676708" y="2554313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30" h="11430">
                <a:moveTo>
                  <a:pt x="11259" y="0"/>
                </a:moveTo>
                <a:lnTo>
                  <a:pt x="0" y="0"/>
                </a:lnTo>
                <a:lnTo>
                  <a:pt x="0" y="11224"/>
                </a:lnTo>
                <a:lnTo>
                  <a:pt x="11259" y="11224"/>
                </a:lnTo>
                <a:lnTo>
                  <a:pt x="11259" y="0"/>
                </a:lnTo>
                <a:close/>
              </a:path>
            </a:pathLst>
          </a:custGeom>
          <a:solidFill>
            <a:srgbClr val="18283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8" name="object 108"/>
          <p:cNvSpPr/>
          <p:nvPr/>
        </p:nvSpPr>
        <p:spPr>
          <a:xfrm>
            <a:off x="2676708" y="2498191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30" h="11430">
                <a:moveTo>
                  <a:pt x="11259" y="0"/>
                </a:moveTo>
                <a:lnTo>
                  <a:pt x="0" y="0"/>
                </a:lnTo>
                <a:lnTo>
                  <a:pt x="0" y="11224"/>
                </a:lnTo>
                <a:lnTo>
                  <a:pt x="11259" y="11224"/>
                </a:lnTo>
                <a:lnTo>
                  <a:pt x="11259" y="0"/>
                </a:lnTo>
                <a:close/>
              </a:path>
            </a:pathLst>
          </a:custGeom>
          <a:solidFill>
            <a:srgbClr val="18283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9" name="object 109"/>
          <p:cNvSpPr/>
          <p:nvPr/>
        </p:nvSpPr>
        <p:spPr>
          <a:xfrm>
            <a:off x="2676708" y="2442069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30" h="11430">
                <a:moveTo>
                  <a:pt x="11259" y="0"/>
                </a:moveTo>
                <a:lnTo>
                  <a:pt x="0" y="0"/>
                </a:lnTo>
                <a:lnTo>
                  <a:pt x="0" y="11224"/>
                </a:lnTo>
                <a:lnTo>
                  <a:pt x="11259" y="11224"/>
                </a:lnTo>
                <a:lnTo>
                  <a:pt x="11259" y="0"/>
                </a:lnTo>
                <a:close/>
              </a:path>
            </a:pathLst>
          </a:custGeom>
          <a:solidFill>
            <a:srgbClr val="18283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0" name="object 110"/>
          <p:cNvSpPr/>
          <p:nvPr/>
        </p:nvSpPr>
        <p:spPr>
          <a:xfrm>
            <a:off x="2676708" y="2385948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30" h="11430">
                <a:moveTo>
                  <a:pt x="11259" y="0"/>
                </a:moveTo>
                <a:lnTo>
                  <a:pt x="0" y="0"/>
                </a:lnTo>
                <a:lnTo>
                  <a:pt x="0" y="11224"/>
                </a:lnTo>
                <a:lnTo>
                  <a:pt x="11259" y="11224"/>
                </a:lnTo>
                <a:lnTo>
                  <a:pt x="11259" y="0"/>
                </a:lnTo>
                <a:close/>
              </a:path>
            </a:pathLst>
          </a:custGeom>
          <a:solidFill>
            <a:srgbClr val="18283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1" name="object 111"/>
          <p:cNvSpPr/>
          <p:nvPr/>
        </p:nvSpPr>
        <p:spPr>
          <a:xfrm>
            <a:off x="2676708" y="2329826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30" h="11430">
                <a:moveTo>
                  <a:pt x="11259" y="0"/>
                </a:moveTo>
                <a:lnTo>
                  <a:pt x="0" y="0"/>
                </a:lnTo>
                <a:lnTo>
                  <a:pt x="0" y="11224"/>
                </a:lnTo>
                <a:lnTo>
                  <a:pt x="11259" y="11224"/>
                </a:lnTo>
                <a:lnTo>
                  <a:pt x="11259" y="0"/>
                </a:lnTo>
                <a:close/>
              </a:path>
            </a:pathLst>
          </a:custGeom>
          <a:solidFill>
            <a:srgbClr val="18283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2" name="object 112"/>
          <p:cNvSpPr/>
          <p:nvPr/>
        </p:nvSpPr>
        <p:spPr>
          <a:xfrm>
            <a:off x="2676708" y="2273705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30" h="11430">
                <a:moveTo>
                  <a:pt x="11259" y="0"/>
                </a:moveTo>
                <a:lnTo>
                  <a:pt x="0" y="0"/>
                </a:lnTo>
                <a:lnTo>
                  <a:pt x="0" y="11224"/>
                </a:lnTo>
                <a:lnTo>
                  <a:pt x="11259" y="11224"/>
                </a:lnTo>
                <a:lnTo>
                  <a:pt x="11259" y="0"/>
                </a:lnTo>
                <a:close/>
              </a:path>
            </a:pathLst>
          </a:custGeom>
          <a:solidFill>
            <a:srgbClr val="18283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3" name="object 113"/>
          <p:cNvSpPr/>
          <p:nvPr/>
        </p:nvSpPr>
        <p:spPr>
          <a:xfrm>
            <a:off x="2676708" y="2217583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30" h="11430">
                <a:moveTo>
                  <a:pt x="11259" y="0"/>
                </a:moveTo>
                <a:lnTo>
                  <a:pt x="0" y="0"/>
                </a:lnTo>
                <a:lnTo>
                  <a:pt x="0" y="11224"/>
                </a:lnTo>
                <a:lnTo>
                  <a:pt x="11259" y="11224"/>
                </a:lnTo>
                <a:lnTo>
                  <a:pt x="11259" y="0"/>
                </a:lnTo>
                <a:close/>
              </a:path>
            </a:pathLst>
          </a:custGeom>
          <a:solidFill>
            <a:srgbClr val="18283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4" name="object 114"/>
          <p:cNvSpPr/>
          <p:nvPr/>
        </p:nvSpPr>
        <p:spPr>
          <a:xfrm>
            <a:off x="2676708" y="2161462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30" h="11430">
                <a:moveTo>
                  <a:pt x="11259" y="0"/>
                </a:moveTo>
                <a:lnTo>
                  <a:pt x="0" y="0"/>
                </a:lnTo>
                <a:lnTo>
                  <a:pt x="0" y="11224"/>
                </a:lnTo>
                <a:lnTo>
                  <a:pt x="11259" y="11224"/>
                </a:lnTo>
                <a:lnTo>
                  <a:pt x="11259" y="0"/>
                </a:lnTo>
                <a:close/>
              </a:path>
            </a:pathLst>
          </a:custGeom>
          <a:solidFill>
            <a:srgbClr val="18283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5" name="object 115"/>
          <p:cNvSpPr/>
          <p:nvPr/>
        </p:nvSpPr>
        <p:spPr>
          <a:xfrm>
            <a:off x="2676708" y="2105340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30" h="11430">
                <a:moveTo>
                  <a:pt x="11259" y="0"/>
                </a:moveTo>
                <a:lnTo>
                  <a:pt x="0" y="0"/>
                </a:lnTo>
                <a:lnTo>
                  <a:pt x="0" y="11224"/>
                </a:lnTo>
                <a:lnTo>
                  <a:pt x="11259" y="11224"/>
                </a:lnTo>
                <a:lnTo>
                  <a:pt x="11259" y="0"/>
                </a:lnTo>
                <a:close/>
              </a:path>
            </a:pathLst>
          </a:custGeom>
          <a:solidFill>
            <a:srgbClr val="18283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6" name="object 116"/>
          <p:cNvSpPr/>
          <p:nvPr/>
        </p:nvSpPr>
        <p:spPr>
          <a:xfrm>
            <a:off x="2676708" y="2049219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30" h="11430">
                <a:moveTo>
                  <a:pt x="11259" y="0"/>
                </a:moveTo>
                <a:lnTo>
                  <a:pt x="0" y="0"/>
                </a:lnTo>
                <a:lnTo>
                  <a:pt x="0" y="11224"/>
                </a:lnTo>
                <a:lnTo>
                  <a:pt x="11259" y="11224"/>
                </a:lnTo>
                <a:lnTo>
                  <a:pt x="11259" y="0"/>
                </a:lnTo>
                <a:close/>
              </a:path>
            </a:pathLst>
          </a:custGeom>
          <a:solidFill>
            <a:srgbClr val="18283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7" name="object 117"/>
          <p:cNvSpPr/>
          <p:nvPr/>
        </p:nvSpPr>
        <p:spPr>
          <a:xfrm>
            <a:off x="2676708" y="1993097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30" h="11430">
                <a:moveTo>
                  <a:pt x="11259" y="0"/>
                </a:moveTo>
                <a:lnTo>
                  <a:pt x="0" y="0"/>
                </a:lnTo>
                <a:lnTo>
                  <a:pt x="0" y="11224"/>
                </a:lnTo>
                <a:lnTo>
                  <a:pt x="11259" y="11224"/>
                </a:lnTo>
                <a:lnTo>
                  <a:pt x="11259" y="0"/>
                </a:lnTo>
                <a:close/>
              </a:path>
            </a:pathLst>
          </a:custGeom>
          <a:solidFill>
            <a:srgbClr val="18283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8" name="object 118"/>
          <p:cNvSpPr/>
          <p:nvPr/>
        </p:nvSpPr>
        <p:spPr>
          <a:xfrm>
            <a:off x="2676708" y="1936975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30" h="11430">
                <a:moveTo>
                  <a:pt x="11259" y="0"/>
                </a:moveTo>
                <a:lnTo>
                  <a:pt x="0" y="0"/>
                </a:lnTo>
                <a:lnTo>
                  <a:pt x="0" y="11224"/>
                </a:lnTo>
                <a:lnTo>
                  <a:pt x="11259" y="11224"/>
                </a:lnTo>
                <a:lnTo>
                  <a:pt x="11259" y="0"/>
                </a:lnTo>
                <a:close/>
              </a:path>
            </a:pathLst>
          </a:custGeom>
          <a:solidFill>
            <a:srgbClr val="18283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9" name="object 119"/>
          <p:cNvSpPr/>
          <p:nvPr/>
        </p:nvSpPr>
        <p:spPr>
          <a:xfrm>
            <a:off x="2676708" y="1880854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30" h="11430">
                <a:moveTo>
                  <a:pt x="11259" y="0"/>
                </a:moveTo>
                <a:lnTo>
                  <a:pt x="0" y="0"/>
                </a:lnTo>
                <a:lnTo>
                  <a:pt x="0" y="11224"/>
                </a:lnTo>
                <a:lnTo>
                  <a:pt x="11259" y="11224"/>
                </a:lnTo>
                <a:lnTo>
                  <a:pt x="11259" y="0"/>
                </a:lnTo>
                <a:close/>
              </a:path>
            </a:pathLst>
          </a:custGeom>
          <a:solidFill>
            <a:srgbClr val="18283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0" name="object 120"/>
          <p:cNvSpPr/>
          <p:nvPr/>
        </p:nvSpPr>
        <p:spPr>
          <a:xfrm>
            <a:off x="2676708" y="1824732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30" h="11430">
                <a:moveTo>
                  <a:pt x="11259" y="0"/>
                </a:moveTo>
                <a:lnTo>
                  <a:pt x="0" y="0"/>
                </a:lnTo>
                <a:lnTo>
                  <a:pt x="0" y="11224"/>
                </a:lnTo>
                <a:lnTo>
                  <a:pt x="11259" y="11224"/>
                </a:lnTo>
                <a:lnTo>
                  <a:pt x="11259" y="0"/>
                </a:lnTo>
                <a:close/>
              </a:path>
            </a:pathLst>
          </a:custGeom>
          <a:solidFill>
            <a:srgbClr val="18283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1" name="object 121"/>
          <p:cNvSpPr/>
          <p:nvPr/>
        </p:nvSpPr>
        <p:spPr>
          <a:xfrm>
            <a:off x="2676708" y="1768611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30" h="11430">
                <a:moveTo>
                  <a:pt x="11259" y="0"/>
                </a:moveTo>
                <a:lnTo>
                  <a:pt x="0" y="0"/>
                </a:lnTo>
                <a:lnTo>
                  <a:pt x="0" y="11224"/>
                </a:lnTo>
                <a:lnTo>
                  <a:pt x="11259" y="11224"/>
                </a:lnTo>
                <a:lnTo>
                  <a:pt x="11259" y="0"/>
                </a:lnTo>
                <a:close/>
              </a:path>
            </a:pathLst>
          </a:custGeom>
          <a:solidFill>
            <a:srgbClr val="18283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2" name="object 122"/>
          <p:cNvSpPr/>
          <p:nvPr/>
        </p:nvSpPr>
        <p:spPr>
          <a:xfrm>
            <a:off x="2676708" y="1712489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30" h="11430">
                <a:moveTo>
                  <a:pt x="11259" y="0"/>
                </a:moveTo>
                <a:lnTo>
                  <a:pt x="0" y="0"/>
                </a:lnTo>
                <a:lnTo>
                  <a:pt x="0" y="11224"/>
                </a:lnTo>
                <a:lnTo>
                  <a:pt x="11259" y="11224"/>
                </a:lnTo>
                <a:lnTo>
                  <a:pt x="11259" y="0"/>
                </a:lnTo>
                <a:close/>
              </a:path>
            </a:pathLst>
          </a:custGeom>
          <a:solidFill>
            <a:srgbClr val="18283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3" name="object 123"/>
          <p:cNvSpPr/>
          <p:nvPr/>
        </p:nvSpPr>
        <p:spPr>
          <a:xfrm>
            <a:off x="2676708" y="1656368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30" h="11430">
                <a:moveTo>
                  <a:pt x="11259" y="0"/>
                </a:moveTo>
                <a:lnTo>
                  <a:pt x="0" y="0"/>
                </a:lnTo>
                <a:lnTo>
                  <a:pt x="0" y="11224"/>
                </a:lnTo>
                <a:lnTo>
                  <a:pt x="11259" y="11224"/>
                </a:lnTo>
                <a:lnTo>
                  <a:pt x="11259" y="0"/>
                </a:lnTo>
                <a:close/>
              </a:path>
            </a:pathLst>
          </a:custGeom>
          <a:solidFill>
            <a:srgbClr val="18283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4" name="object 124"/>
          <p:cNvSpPr/>
          <p:nvPr/>
        </p:nvSpPr>
        <p:spPr>
          <a:xfrm>
            <a:off x="2676708" y="1600246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30" h="11430">
                <a:moveTo>
                  <a:pt x="11259" y="0"/>
                </a:moveTo>
                <a:lnTo>
                  <a:pt x="0" y="0"/>
                </a:lnTo>
                <a:lnTo>
                  <a:pt x="0" y="11224"/>
                </a:lnTo>
                <a:lnTo>
                  <a:pt x="11259" y="11224"/>
                </a:lnTo>
                <a:lnTo>
                  <a:pt x="11259" y="0"/>
                </a:lnTo>
                <a:close/>
              </a:path>
            </a:pathLst>
          </a:custGeom>
          <a:solidFill>
            <a:srgbClr val="18283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5" name="object 125"/>
          <p:cNvSpPr/>
          <p:nvPr/>
        </p:nvSpPr>
        <p:spPr>
          <a:xfrm>
            <a:off x="2676708" y="1544125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30" h="11430">
                <a:moveTo>
                  <a:pt x="11259" y="0"/>
                </a:moveTo>
                <a:lnTo>
                  <a:pt x="0" y="0"/>
                </a:lnTo>
                <a:lnTo>
                  <a:pt x="0" y="11224"/>
                </a:lnTo>
                <a:lnTo>
                  <a:pt x="11259" y="11224"/>
                </a:lnTo>
                <a:lnTo>
                  <a:pt x="11259" y="0"/>
                </a:lnTo>
                <a:close/>
              </a:path>
            </a:pathLst>
          </a:custGeom>
          <a:solidFill>
            <a:srgbClr val="18283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6" name="object 126"/>
          <p:cNvSpPr/>
          <p:nvPr/>
        </p:nvSpPr>
        <p:spPr>
          <a:xfrm>
            <a:off x="2676708" y="1488003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30" h="11430">
                <a:moveTo>
                  <a:pt x="11259" y="0"/>
                </a:moveTo>
                <a:lnTo>
                  <a:pt x="0" y="0"/>
                </a:lnTo>
                <a:lnTo>
                  <a:pt x="0" y="11224"/>
                </a:lnTo>
                <a:lnTo>
                  <a:pt x="11259" y="11224"/>
                </a:lnTo>
                <a:lnTo>
                  <a:pt x="11259" y="0"/>
                </a:lnTo>
                <a:close/>
              </a:path>
            </a:pathLst>
          </a:custGeom>
          <a:solidFill>
            <a:srgbClr val="18283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7" name="object 127"/>
          <p:cNvSpPr/>
          <p:nvPr/>
        </p:nvSpPr>
        <p:spPr>
          <a:xfrm>
            <a:off x="2676708" y="1431881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30" h="11430">
                <a:moveTo>
                  <a:pt x="11259" y="0"/>
                </a:moveTo>
                <a:lnTo>
                  <a:pt x="0" y="0"/>
                </a:lnTo>
                <a:lnTo>
                  <a:pt x="0" y="11224"/>
                </a:lnTo>
                <a:lnTo>
                  <a:pt x="11259" y="11224"/>
                </a:lnTo>
                <a:lnTo>
                  <a:pt x="11259" y="0"/>
                </a:lnTo>
                <a:close/>
              </a:path>
            </a:pathLst>
          </a:custGeom>
          <a:solidFill>
            <a:srgbClr val="18283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8" name="object 128"/>
          <p:cNvSpPr/>
          <p:nvPr/>
        </p:nvSpPr>
        <p:spPr>
          <a:xfrm>
            <a:off x="2676708" y="1375760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30" h="11430">
                <a:moveTo>
                  <a:pt x="11259" y="0"/>
                </a:moveTo>
                <a:lnTo>
                  <a:pt x="0" y="0"/>
                </a:lnTo>
                <a:lnTo>
                  <a:pt x="0" y="11224"/>
                </a:lnTo>
                <a:lnTo>
                  <a:pt x="11259" y="11224"/>
                </a:lnTo>
                <a:lnTo>
                  <a:pt x="11259" y="0"/>
                </a:lnTo>
                <a:close/>
              </a:path>
            </a:pathLst>
          </a:custGeom>
          <a:solidFill>
            <a:srgbClr val="18283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9" name="object 129"/>
          <p:cNvSpPr/>
          <p:nvPr/>
        </p:nvSpPr>
        <p:spPr>
          <a:xfrm>
            <a:off x="2676708" y="1319638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30" h="11430">
                <a:moveTo>
                  <a:pt x="11259" y="0"/>
                </a:moveTo>
                <a:lnTo>
                  <a:pt x="0" y="0"/>
                </a:lnTo>
                <a:lnTo>
                  <a:pt x="0" y="11224"/>
                </a:lnTo>
                <a:lnTo>
                  <a:pt x="11259" y="11224"/>
                </a:lnTo>
                <a:lnTo>
                  <a:pt x="11259" y="0"/>
                </a:lnTo>
                <a:close/>
              </a:path>
            </a:pathLst>
          </a:custGeom>
          <a:solidFill>
            <a:srgbClr val="18283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0" name="object 130"/>
          <p:cNvSpPr/>
          <p:nvPr/>
        </p:nvSpPr>
        <p:spPr>
          <a:xfrm>
            <a:off x="2676708" y="1263517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30" h="11430">
                <a:moveTo>
                  <a:pt x="11259" y="0"/>
                </a:moveTo>
                <a:lnTo>
                  <a:pt x="0" y="0"/>
                </a:lnTo>
                <a:lnTo>
                  <a:pt x="0" y="11224"/>
                </a:lnTo>
                <a:lnTo>
                  <a:pt x="11259" y="11224"/>
                </a:lnTo>
                <a:lnTo>
                  <a:pt x="11259" y="0"/>
                </a:lnTo>
                <a:close/>
              </a:path>
            </a:pathLst>
          </a:custGeom>
          <a:solidFill>
            <a:srgbClr val="18283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1" name="object 131"/>
          <p:cNvSpPr/>
          <p:nvPr/>
        </p:nvSpPr>
        <p:spPr>
          <a:xfrm>
            <a:off x="2676708" y="1207395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30" h="11430">
                <a:moveTo>
                  <a:pt x="11259" y="0"/>
                </a:moveTo>
                <a:lnTo>
                  <a:pt x="0" y="0"/>
                </a:lnTo>
                <a:lnTo>
                  <a:pt x="0" y="11224"/>
                </a:lnTo>
                <a:lnTo>
                  <a:pt x="11259" y="11224"/>
                </a:lnTo>
                <a:lnTo>
                  <a:pt x="11259" y="0"/>
                </a:lnTo>
                <a:close/>
              </a:path>
            </a:pathLst>
          </a:custGeom>
          <a:solidFill>
            <a:srgbClr val="18283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2" name="object 132"/>
          <p:cNvSpPr/>
          <p:nvPr/>
        </p:nvSpPr>
        <p:spPr>
          <a:xfrm>
            <a:off x="4564820" y="3901230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29" h="11429">
                <a:moveTo>
                  <a:pt x="11259" y="0"/>
                </a:moveTo>
                <a:lnTo>
                  <a:pt x="0" y="0"/>
                </a:lnTo>
                <a:lnTo>
                  <a:pt x="0" y="11224"/>
                </a:lnTo>
                <a:lnTo>
                  <a:pt x="11259" y="11224"/>
                </a:lnTo>
                <a:lnTo>
                  <a:pt x="11259" y="0"/>
                </a:lnTo>
                <a:close/>
              </a:path>
            </a:pathLst>
          </a:custGeom>
          <a:solidFill>
            <a:srgbClr val="18283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3" name="object 133"/>
          <p:cNvSpPr/>
          <p:nvPr/>
        </p:nvSpPr>
        <p:spPr>
          <a:xfrm>
            <a:off x="4564820" y="3845109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29" h="11429">
                <a:moveTo>
                  <a:pt x="11259" y="0"/>
                </a:moveTo>
                <a:lnTo>
                  <a:pt x="0" y="0"/>
                </a:lnTo>
                <a:lnTo>
                  <a:pt x="0" y="11224"/>
                </a:lnTo>
                <a:lnTo>
                  <a:pt x="11259" y="11224"/>
                </a:lnTo>
                <a:lnTo>
                  <a:pt x="11259" y="0"/>
                </a:lnTo>
                <a:close/>
              </a:path>
            </a:pathLst>
          </a:custGeom>
          <a:solidFill>
            <a:srgbClr val="18283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4" name="object 134"/>
          <p:cNvSpPr/>
          <p:nvPr/>
        </p:nvSpPr>
        <p:spPr>
          <a:xfrm>
            <a:off x="4564820" y="3788987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29" h="11429">
                <a:moveTo>
                  <a:pt x="11259" y="0"/>
                </a:moveTo>
                <a:lnTo>
                  <a:pt x="0" y="0"/>
                </a:lnTo>
                <a:lnTo>
                  <a:pt x="0" y="11224"/>
                </a:lnTo>
                <a:lnTo>
                  <a:pt x="11259" y="11224"/>
                </a:lnTo>
                <a:lnTo>
                  <a:pt x="11259" y="0"/>
                </a:lnTo>
                <a:close/>
              </a:path>
            </a:pathLst>
          </a:custGeom>
          <a:solidFill>
            <a:srgbClr val="18283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5" name="object 135"/>
          <p:cNvSpPr/>
          <p:nvPr/>
        </p:nvSpPr>
        <p:spPr>
          <a:xfrm>
            <a:off x="4564820" y="3732865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29" h="11429">
                <a:moveTo>
                  <a:pt x="11259" y="0"/>
                </a:moveTo>
                <a:lnTo>
                  <a:pt x="0" y="0"/>
                </a:lnTo>
                <a:lnTo>
                  <a:pt x="0" y="11224"/>
                </a:lnTo>
                <a:lnTo>
                  <a:pt x="11259" y="11224"/>
                </a:lnTo>
                <a:lnTo>
                  <a:pt x="11259" y="0"/>
                </a:lnTo>
                <a:close/>
              </a:path>
            </a:pathLst>
          </a:custGeom>
          <a:solidFill>
            <a:srgbClr val="18283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6" name="object 136"/>
          <p:cNvSpPr/>
          <p:nvPr/>
        </p:nvSpPr>
        <p:spPr>
          <a:xfrm>
            <a:off x="4564820" y="3676744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29" h="11429">
                <a:moveTo>
                  <a:pt x="11259" y="0"/>
                </a:moveTo>
                <a:lnTo>
                  <a:pt x="0" y="0"/>
                </a:lnTo>
                <a:lnTo>
                  <a:pt x="0" y="11224"/>
                </a:lnTo>
                <a:lnTo>
                  <a:pt x="11259" y="11224"/>
                </a:lnTo>
                <a:lnTo>
                  <a:pt x="11259" y="0"/>
                </a:lnTo>
                <a:close/>
              </a:path>
            </a:pathLst>
          </a:custGeom>
          <a:solidFill>
            <a:srgbClr val="18283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7" name="object 137"/>
          <p:cNvSpPr/>
          <p:nvPr/>
        </p:nvSpPr>
        <p:spPr>
          <a:xfrm>
            <a:off x="4564820" y="3620622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29" h="11429">
                <a:moveTo>
                  <a:pt x="11259" y="0"/>
                </a:moveTo>
                <a:lnTo>
                  <a:pt x="0" y="0"/>
                </a:lnTo>
                <a:lnTo>
                  <a:pt x="0" y="11224"/>
                </a:lnTo>
                <a:lnTo>
                  <a:pt x="11259" y="11224"/>
                </a:lnTo>
                <a:lnTo>
                  <a:pt x="11259" y="0"/>
                </a:lnTo>
                <a:close/>
              </a:path>
            </a:pathLst>
          </a:custGeom>
          <a:solidFill>
            <a:srgbClr val="18283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8" name="object 138"/>
          <p:cNvSpPr/>
          <p:nvPr/>
        </p:nvSpPr>
        <p:spPr>
          <a:xfrm>
            <a:off x="4564820" y="3564501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29" h="11429">
                <a:moveTo>
                  <a:pt x="11259" y="0"/>
                </a:moveTo>
                <a:lnTo>
                  <a:pt x="0" y="0"/>
                </a:lnTo>
                <a:lnTo>
                  <a:pt x="0" y="11224"/>
                </a:lnTo>
                <a:lnTo>
                  <a:pt x="11259" y="11224"/>
                </a:lnTo>
                <a:lnTo>
                  <a:pt x="11259" y="0"/>
                </a:lnTo>
                <a:close/>
              </a:path>
            </a:pathLst>
          </a:custGeom>
          <a:solidFill>
            <a:srgbClr val="18283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9" name="object 139"/>
          <p:cNvSpPr/>
          <p:nvPr/>
        </p:nvSpPr>
        <p:spPr>
          <a:xfrm>
            <a:off x="4564820" y="3508379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29" h="11429">
                <a:moveTo>
                  <a:pt x="11259" y="0"/>
                </a:moveTo>
                <a:lnTo>
                  <a:pt x="0" y="0"/>
                </a:lnTo>
                <a:lnTo>
                  <a:pt x="0" y="11224"/>
                </a:lnTo>
                <a:lnTo>
                  <a:pt x="11259" y="11224"/>
                </a:lnTo>
                <a:lnTo>
                  <a:pt x="11259" y="0"/>
                </a:lnTo>
                <a:close/>
              </a:path>
            </a:pathLst>
          </a:custGeom>
          <a:solidFill>
            <a:srgbClr val="18283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0" name="object 140"/>
          <p:cNvSpPr/>
          <p:nvPr/>
        </p:nvSpPr>
        <p:spPr>
          <a:xfrm>
            <a:off x="4564820" y="3452258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29" h="11429">
                <a:moveTo>
                  <a:pt x="11259" y="0"/>
                </a:moveTo>
                <a:lnTo>
                  <a:pt x="0" y="0"/>
                </a:lnTo>
                <a:lnTo>
                  <a:pt x="0" y="11224"/>
                </a:lnTo>
                <a:lnTo>
                  <a:pt x="11259" y="11224"/>
                </a:lnTo>
                <a:lnTo>
                  <a:pt x="11259" y="0"/>
                </a:lnTo>
                <a:close/>
              </a:path>
            </a:pathLst>
          </a:custGeom>
          <a:solidFill>
            <a:srgbClr val="18283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1" name="object 141"/>
          <p:cNvSpPr/>
          <p:nvPr/>
        </p:nvSpPr>
        <p:spPr>
          <a:xfrm>
            <a:off x="4564820" y="3396136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29" h="11429">
                <a:moveTo>
                  <a:pt x="11259" y="0"/>
                </a:moveTo>
                <a:lnTo>
                  <a:pt x="0" y="0"/>
                </a:lnTo>
                <a:lnTo>
                  <a:pt x="0" y="11224"/>
                </a:lnTo>
                <a:lnTo>
                  <a:pt x="11259" y="11224"/>
                </a:lnTo>
                <a:lnTo>
                  <a:pt x="11259" y="0"/>
                </a:lnTo>
                <a:close/>
              </a:path>
            </a:pathLst>
          </a:custGeom>
          <a:solidFill>
            <a:srgbClr val="18283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2" name="object 142"/>
          <p:cNvSpPr/>
          <p:nvPr/>
        </p:nvSpPr>
        <p:spPr>
          <a:xfrm>
            <a:off x="4564820" y="3340015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29" h="11429">
                <a:moveTo>
                  <a:pt x="11259" y="0"/>
                </a:moveTo>
                <a:lnTo>
                  <a:pt x="0" y="0"/>
                </a:lnTo>
                <a:lnTo>
                  <a:pt x="0" y="11224"/>
                </a:lnTo>
                <a:lnTo>
                  <a:pt x="11259" y="11224"/>
                </a:lnTo>
                <a:lnTo>
                  <a:pt x="11259" y="0"/>
                </a:lnTo>
                <a:close/>
              </a:path>
            </a:pathLst>
          </a:custGeom>
          <a:solidFill>
            <a:srgbClr val="18283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3" name="object 143"/>
          <p:cNvSpPr/>
          <p:nvPr/>
        </p:nvSpPr>
        <p:spPr>
          <a:xfrm>
            <a:off x="4564820" y="3283893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29" h="11429">
                <a:moveTo>
                  <a:pt x="11259" y="0"/>
                </a:moveTo>
                <a:lnTo>
                  <a:pt x="0" y="0"/>
                </a:lnTo>
                <a:lnTo>
                  <a:pt x="0" y="11224"/>
                </a:lnTo>
                <a:lnTo>
                  <a:pt x="11259" y="11224"/>
                </a:lnTo>
                <a:lnTo>
                  <a:pt x="11259" y="0"/>
                </a:lnTo>
                <a:close/>
              </a:path>
            </a:pathLst>
          </a:custGeom>
          <a:solidFill>
            <a:srgbClr val="18283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4" name="object 144"/>
          <p:cNvSpPr/>
          <p:nvPr/>
        </p:nvSpPr>
        <p:spPr>
          <a:xfrm>
            <a:off x="4564820" y="3227771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29" h="11430">
                <a:moveTo>
                  <a:pt x="11259" y="0"/>
                </a:moveTo>
                <a:lnTo>
                  <a:pt x="0" y="0"/>
                </a:lnTo>
                <a:lnTo>
                  <a:pt x="0" y="11224"/>
                </a:lnTo>
                <a:lnTo>
                  <a:pt x="11259" y="11224"/>
                </a:lnTo>
                <a:lnTo>
                  <a:pt x="11259" y="0"/>
                </a:lnTo>
                <a:close/>
              </a:path>
            </a:pathLst>
          </a:custGeom>
          <a:solidFill>
            <a:srgbClr val="18283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5" name="object 145"/>
          <p:cNvSpPr/>
          <p:nvPr/>
        </p:nvSpPr>
        <p:spPr>
          <a:xfrm>
            <a:off x="4564820" y="3171650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29" h="11430">
                <a:moveTo>
                  <a:pt x="11259" y="0"/>
                </a:moveTo>
                <a:lnTo>
                  <a:pt x="0" y="0"/>
                </a:lnTo>
                <a:lnTo>
                  <a:pt x="0" y="11224"/>
                </a:lnTo>
                <a:lnTo>
                  <a:pt x="11259" y="11224"/>
                </a:lnTo>
                <a:lnTo>
                  <a:pt x="11259" y="0"/>
                </a:lnTo>
                <a:close/>
              </a:path>
            </a:pathLst>
          </a:custGeom>
          <a:solidFill>
            <a:srgbClr val="18283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6" name="object 146"/>
          <p:cNvSpPr/>
          <p:nvPr/>
        </p:nvSpPr>
        <p:spPr>
          <a:xfrm>
            <a:off x="4564820" y="3115528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29" h="11430">
                <a:moveTo>
                  <a:pt x="11259" y="0"/>
                </a:moveTo>
                <a:lnTo>
                  <a:pt x="0" y="0"/>
                </a:lnTo>
                <a:lnTo>
                  <a:pt x="0" y="11224"/>
                </a:lnTo>
                <a:lnTo>
                  <a:pt x="11259" y="11224"/>
                </a:lnTo>
                <a:lnTo>
                  <a:pt x="11259" y="0"/>
                </a:lnTo>
                <a:close/>
              </a:path>
            </a:pathLst>
          </a:custGeom>
          <a:solidFill>
            <a:srgbClr val="18283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7" name="object 147"/>
          <p:cNvSpPr/>
          <p:nvPr/>
        </p:nvSpPr>
        <p:spPr>
          <a:xfrm>
            <a:off x="4564820" y="3059407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29" h="11430">
                <a:moveTo>
                  <a:pt x="11259" y="0"/>
                </a:moveTo>
                <a:lnTo>
                  <a:pt x="0" y="0"/>
                </a:lnTo>
                <a:lnTo>
                  <a:pt x="0" y="11224"/>
                </a:lnTo>
                <a:lnTo>
                  <a:pt x="11259" y="11224"/>
                </a:lnTo>
                <a:lnTo>
                  <a:pt x="11259" y="0"/>
                </a:lnTo>
                <a:close/>
              </a:path>
            </a:pathLst>
          </a:custGeom>
          <a:solidFill>
            <a:srgbClr val="18283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8" name="object 148"/>
          <p:cNvSpPr/>
          <p:nvPr/>
        </p:nvSpPr>
        <p:spPr>
          <a:xfrm>
            <a:off x="4564820" y="3003285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29" h="11430">
                <a:moveTo>
                  <a:pt x="11259" y="0"/>
                </a:moveTo>
                <a:lnTo>
                  <a:pt x="0" y="0"/>
                </a:lnTo>
                <a:lnTo>
                  <a:pt x="0" y="11224"/>
                </a:lnTo>
                <a:lnTo>
                  <a:pt x="11259" y="11224"/>
                </a:lnTo>
                <a:lnTo>
                  <a:pt x="11259" y="0"/>
                </a:lnTo>
                <a:close/>
              </a:path>
            </a:pathLst>
          </a:custGeom>
          <a:solidFill>
            <a:srgbClr val="18283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9" name="object 149"/>
          <p:cNvSpPr/>
          <p:nvPr/>
        </p:nvSpPr>
        <p:spPr>
          <a:xfrm>
            <a:off x="4564820" y="2947164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29" h="11430">
                <a:moveTo>
                  <a:pt x="11259" y="0"/>
                </a:moveTo>
                <a:lnTo>
                  <a:pt x="0" y="0"/>
                </a:lnTo>
                <a:lnTo>
                  <a:pt x="0" y="11224"/>
                </a:lnTo>
                <a:lnTo>
                  <a:pt x="11259" y="11224"/>
                </a:lnTo>
                <a:lnTo>
                  <a:pt x="11259" y="0"/>
                </a:lnTo>
                <a:close/>
              </a:path>
            </a:pathLst>
          </a:custGeom>
          <a:solidFill>
            <a:srgbClr val="18283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0" name="object 150"/>
          <p:cNvSpPr/>
          <p:nvPr/>
        </p:nvSpPr>
        <p:spPr>
          <a:xfrm>
            <a:off x="4564820" y="2891042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29" h="11430">
                <a:moveTo>
                  <a:pt x="11259" y="0"/>
                </a:moveTo>
                <a:lnTo>
                  <a:pt x="0" y="0"/>
                </a:lnTo>
                <a:lnTo>
                  <a:pt x="0" y="11224"/>
                </a:lnTo>
                <a:lnTo>
                  <a:pt x="11259" y="11224"/>
                </a:lnTo>
                <a:lnTo>
                  <a:pt x="11259" y="0"/>
                </a:lnTo>
                <a:close/>
              </a:path>
            </a:pathLst>
          </a:custGeom>
          <a:solidFill>
            <a:srgbClr val="18283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1" name="object 151"/>
          <p:cNvSpPr/>
          <p:nvPr/>
        </p:nvSpPr>
        <p:spPr>
          <a:xfrm>
            <a:off x="4564820" y="2834920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29" h="11430">
                <a:moveTo>
                  <a:pt x="11259" y="0"/>
                </a:moveTo>
                <a:lnTo>
                  <a:pt x="0" y="0"/>
                </a:lnTo>
                <a:lnTo>
                  <a:pt x="0" y="11224"/>
                </a:lnTo>
                <a:lnTo>
                  <a:pt x="11259" y="11224"/>
                </a:lnTo>
                <a:lnTo>
                  <a:pt x="11259" y="0"/>
                </a:lnTo>
                <a:close/>
              </a:path>
            </a:pathLst>
          </a:custGeom>
          <a:solidFill>
            <a:srgbClr val="18283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2" name="object 152"/>
          <p:cNvSpPr/>
          <p:nvPr/>
        </p:nvSpPr>
        <p:spPr>
          <a:xfrm>
            <a:off x="4564820" y="2778799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29" h="11430">
                <a:moveTo>
                  <a:pt x="11259" y="0"/>
                </a:moveTo>
                <a:lnTo>
                  <a:pt x="0" y="0"/>
                </a:lnTo>
                <a:lnTo>
                  <a:pt x="0" y="11224"/>
                </a:lnTo>
                <a:lnTo>
                  <a:pt x="11259" y="11224"/>
                </a:lnTo>
                <a:lnTo>
                  <a:pt x="11259" y="0"/>
                </a:lnTo>
                <a:close/>
              </a:path>
            </a:pathLst>
          </a:custGeom>
          <a:solidFill>
            <a:srgbClr val="18283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3" name="object 153"/>
          <p:cNvSpPr/>
          <p:nvPr/>
        </p:nvSpPr>
        <p:spPr>
          <a:xfrm>
            <a:off x="4564820" y="2722677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29" h="11430">
                <a:moveTo>
                  <a:pt x="11259" y="0"/>
                </a:moveTo>
                <a:lnTo>
                  <a:pt x="0" y="0"/>
                </a:lnTo>
                <a:lnTo>
                  <a:pt x="0" y="11224"/>
                </a:lnTo>
                <a:lnTo>
                  <a:pt x="11259" y="11224"/>
                </a:lnTo>
                <a:lnTo>
                  <a:pt x="11259" y="0"/>
                </a:lnTo>
                <a:close/>
              </a:path>
            </a:pathLst>
          </a:custGeom>
          <a:solidFill>
            <a:srgbClr val="18283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4" name="object 154"/>
          <p:cNvSpPr/>
          <p:nvPr/>
        </p:nvSpPr>
        <p:spPr>
          <a:xfrm>
            <a:off x="4564820" y="2666556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29" h="11430">
                <a:moveTo>
                  <a:pt x="11259" y="0"/>
                </a:moveTo>
                <a:lnTo>
                  <a:pt x="0" y="0"/>
                </a:lnTo>
                <a:lnTo>
                  <a:pt x="0" y="11224"/>
                </a:lnTo>
                <a:lnTo>
                  <a:pt x="11259" y="11224"/>
                </a:lnTo>
                <a:lnTo>
                  <a:pt x="11259" y="0"/>
                </a:lnTo>
                <a:close/>
              </a:path>
            </a:pathLst>
          </a:custGeom>
          <a:solidFill>
            <a:srgbClr val="18283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5" name="object 155"/>
          <p:cNvSpPr/>
          <p:nvPr/>
        </p:nvSpPr>
        <p:spPr>
          <a:xfrm>
            <a:off x="4564820" y="2610434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29" h="11430">
                <a:moveTo>
                  <a:pt x="11259" y="0"/>
                </a:moveTo>
                <a:lnTo>
                  <a:pt x="0" y="0"/>
                </a:lnTo>
                <a:lnTo>
                  <a:pt x="0" y="11224"/>
                </a:lnTo>
                <a:lnTo>
                  <a:pt x="11259" y="11224"/>
                </a:lnTo>
                <a:lnTo>
                  <a:pt x="11259" y="0"/>
                </a:lnTo>
                <a:close/>
              </a:path>
            </a:pathLst>
          </a:custGeom>
          <a:solidFill>
            <a:srgbClr val="18283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6" name="object 156"/>
          <p:cNvSpPr/>
          <p:nvPr/>
        </p:nvSpPr>
        <p:spPr>
          <a:xfrm>
            <a:off x="4564820" y="2554313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29" h="11430">
                <a:moveTo>
                  <a:pt x="11259" y="0"/>
                </a:moveTo>
                <a:lnTo>
                  <a:pt x="0" y="0"/>
                </a:lnTo>
                <a:lnTo>
                  <a:pt x="0" y="11224"/>
                </a:lnTo>
                <a:lnTo>
                  <a:pt x="11259" y="11224"/>
                </a:lnTo>
                <a:lnTo>
                  <a:pt x="11259" y="0"/>
                </a:lnTo>
                <a:close/>
              </a:path>
            </a:pathLst>
          </a:custGeom>
          <a:solidFill>
            <a:srgbClr val="18283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7" name="object 157"/>
          <p:cNvSpPr/>
          <p:nvPr/>
        </p:nvSpPr>
        <p:spPr>
          <a:xfrm>
            <a:off x="4564820" y="2498191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29" h="11430">
                <a:moveTo>
                  <a:pt x="11259" y="0"/>
                </a:moveTo>
                <a:lnTo>
                  <a:pt x="0" y="0"/>
                </a:lnTo>
                <a:lnTo>
                  <a:pt x="0" y="11224"/>
                </a:lnTo>
                <a:lnTo>
                  <a:pt x="11259" y="11224"/>
                </a:lnTo>
                <a:lnTo>
                  <a:pt x="11259" y="0"/>
                </a:lnTo>
                <a:close/>
              </a:path>
            </a:pathLst>
          </a:custGeom>
          <a:solidFill>
            <a:srgbClr val="18283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8" name="object 158"/>
          <p:cNvSpPr/>
          <p:nvPr/>
        </p:nvSpPr>
        <p:spPr>
          <a:xfrm>
            <a:off x="4564820" y="2442070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29" h="11430">
                <a:moveTo>
                  <a:pt x="11259" y="0"/>
                </a:moveTo>
                <a:lnTo>
                  <a:pt x="0" y="0"/>
                </a:lnTo>
                <a:lnTo>
                  <a:pt x="0" y="11224"/>
                </a:lnTo>
                <a:lnTo>
                  <a:pt x="11259" y="11224"/>
                </a:lnTo>
                <a:lnTo>
                  <a:pt x="11259" y="0"/>
                </a:lnTo>
                <a:close/>
              </a:path>
            </a:pathLst>
          </a:custGeom>
          <a:solidFill>
            <a:srgbClr val="18283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9" name="object 159"/>
          <p:cNvSpPr/>
          <p:nvPr/>
        </p:nvSpPr>
        <p:spPr>
          <a:xfrm>
            <a:off x="4564820" y="2385948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29" h="11430">
                <a:moveTo>
                  <a:pt x="11259" y="0"/>
                </a:moveTo>
                <a:lnTo>
                  <a:pt x="0" y="0"/>
                </a:lnTo>
                <a:lnTo>
                  <a:pt x="0" y="11224"/>
                </a:lnTo>
                <a:lnTo>
                  <a:pt x="11259" y="11224"/>
                </a:lnTo>
                <a:lnTo>
                  <a:pt x="11259" y="0"/>
                </a:lnTo>
                <a:close/>
              </a:path>
            </a:pathLst>
          </a:custGeom>
          <a:solidFill>
            <a:srgbClr val="18283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0" name="object 160"/>
          <p:cNvSpPr/>
          <p:nvPr/>
        </p:nvSpPr>
        <p:spPr>
          <a:xfrm>
            <a:off x="4564820" y="2329826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29" h="11430">
                <a:moveTo>
                  <a:pt x="11259" y="0"/>
                </a:moveTo>
                <a:lnTo>
                  <a:pt x="0" y="0"/>
                </a:lnTo>
                <a:lnTo>
                  <a:pt x="0" y="11224"/>
                </a:lnTo>
                <a:lnTo>
                  <a:pt x="11259" y="11224"/>
                </a:lnTo>
                <a:lnTo>
                  <a:pt x="11259" y="0"/>
                </a:lnTo>
                <a:close/>
              </a:path>
            </a:pathLst>
          </a:custGeom>
          <a:solidFill>
            <a:srgbClr val="18283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1" name="object 161"/>
          <p:cNvSpPr/>
          <p:nvPr/>
        </p:nvSpPr>
        <p:spPr>
          <a:xfrm>
            <a:off x="4564820" y="2273705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29" h="11430">
                <a:moveTo>
                  <a:pt x="11259" y="0"/>
                </a:moveTo>
                <a:lnTo>
                  <a:pt x="0" y="0"/>
                </a:lnTo>
                <a:lnTo>
                  <a:pt x="0" y="11224"/>
                </a:lnTo>
                <a:lnTo>
                  <a:pt x="11259" y="11224"/>
                </a:lnTo>
                <a:lnTo>
                  <a:pt x="11259" y="0"/>
                </a:lnTo>
                <a:close/>
              </a:path>
            </a:pathLst>
          </a:custGeom>
          <a:solidFill>
            <a:srgbClr val="18283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2" name="object 162"/>
          <p:cNvSpPr/>
          <p:nvPr/>
        </p:nvSpPr>
        <p:spPr>
          <a:xfrm>
            <a:off x="4564820" y="2217583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29" h="11430">
                <a:moveTo>
                  <a:pt x="11259" y="0"/>
                </a:moveTo>
                <a:lnTo>
                  <a:pt x="0" y="0"/>
                </a:lnTo>
                <a:lnTo>
                  <a:pt x="0" y="11224"/>
                </a:lnTo>
                <a:lnTo>
                  <a:pt x="11259" y="11224"/>
                </a:lnTo>
                <a:lnTo>
                  <a:pt x="11259" y="0"/>
                </a:lnTo>
                <a:close/>
              </a:path>
            </a:pathLst>
          </a:custGeom>
          <a:solidFill>
            <a:srgbClr val="18283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3" name="object 163"/>
          <p:cNvSpPr/>
          <p:nvPr/>
        </p:nvSpPr>
        <p:spPr>
          <a:xfrm>
            <a:off x="4564820" y="2161462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29" h="11430">
                <a:moveTo>
                  <a:pt x="11259" y="0"/>
                </a:moveTo>
                <a:lnTo>
                  <a:pt x="0" y="0"/>
                </a:lnTo>
                <a:lnTo>
                  <a:pt x="0" y="11224"/>
                </a:lnTo>
                <a:lnTo>
                  <a:pt x="11259" y="11224"/>
                </a:lnTo>
                <a:lnTo>
                  <a:pt x="11259" y="0"/>
                </a:lnTo>
                <a:close/>
              </a:path>
            </a:pathLst>
          </a:custGeom>
          <a:solidFill>
            <a:srgbClr val="18283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4" name="object 164"/>
          <p:cNvSpPr/>
          <p:nvPr/>
        </p:nvSpPr>
        <p:spPr>
          <a:xfrm>
            <a:off x="4564820" y="2105340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29" h="11430">
                <a:moveTo>
                  <a:pt x="11259" y="0"/>
                </a:moveTo>
                <a:lnTo>
                  <a:pt x="0" y="0"/>
                </a:lnTo>
                <a:lnTo>
                  <a:pt x="0" y="11224"/>
                </a:lnTo>
                <a:lnTo>
                  <a:pt x="11259" y="11224"/>
                </a:lnTo>
                <a:lnTo>
                  <a:pt x="11259" y="0"/>
                </a:lnTo>
                <a:close/>
              </a:path>
            </a:pathLst>
          </a:custGeom>
          <a:solidFill>
            <a:srgbClr val="18283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5" name="object 165"/>
          <p:cNvSpPr/>
          <p:nvPr/>
        </p:nvSpPr>
        <p:spPr>
          <a:xfrm>
            <a:off x="4564820" y="2049219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29" h="11430">
                <a:moveTo>
                  <a:pt x="11259" y="0"/>
                </a:moveTo>
                <a:lnTo>
                  <a:pt x="0" y="0"/>
                </a:lnTo>
                <a:lnTo>
                  <a:pt x="0" y="11224"/>
                </a:lnTo>
                <a:lnTo>
                  <a:pt x="11259" y="11224"/>
                </a:lnTo>
                <a:lnTo>
                  <a:pt x="11259" y="0"/>
                </a:lnTo>
                <a:close/>
              </a:path>
            </a:pathLst>
          </a:custGeom>
          <a:solidFill>
            <a:srgbClr val="18283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6" name="object 166"/>
          <p:cNvSpPr/>
          <p:nvPr/>
        </p:nvSpPr>
        <p:spPr>
          <a:xfrm>
            <a:off x="4564820" y="1993097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29" h="11430">
                <a:moveTo>
                  <a:pt x="11259" y="0"/>
                </a:moveTo>
                <a:lnTo>
                  <a:pt x="0" y="0"/>
                </a:lnTo>
                <a:lnTo>
                  <a:pt x="0" y="11224"/>
                </a:lnTo>
                <a:lnTo>
                  <a:pt x="11259" y="11224"/>
                </a:lnTo>
                <a:lnTo>
                  <a:pt x="11259" y="0"/>
                </a:lnTo>
                <a:close/>
              </a:path>
            </a:pathLst>
          </a:custGeom>
          <a:solidFill>
            <a:srgbClr val="18283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7" name="object 167"/>
          <p:cNvSpPr/>
          <p:nvPr/>
        </p:nvSpPr>
        <p:spPr>
          <a:xfrm>
            <a:off x="4564820" y="1936975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29" h="11430">
                <a:moveTo>
                  <a:pt x="11259" y="0"/>
                </a:moveTo>
                <a:lnTo>
                  <a:pt x="0" y="0"/>
                </a:lnTo>
                <a:lnTo>
                  <a:pt x="0" y="11224"/>
                </a:lnTo>
                <a:lnTo>
                  <a:pt x="11259" y="11224"/>
                </a:lnTo>
                <a:lnTo>
                  <a:pt x="11259" y="0"/>
                </a:lnTo>
                <a:close/>
              </a:path>
            </a:pathLst>
          </a:custGeom>
          <a:solidFill>
            <a:srgbClr val="18283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8" name="object 168"/>
          <p:cNvSpPr/>
          <p:nvPr/>
        </p:nvSpPr>
        <p:spPr>
          <a:xfrm>
            <a:off x="4564820" y="1880854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29" h="11430">
                <a:moveTo>
                  <a:pt x="11259" y="0"/>
                </a:moveTo>
                <a:lnTo>
                  <a:pt x="0" y="0"/>
                </a:lnTo>
                <a:lnTo>
                  <a:pt x="0" y="11224"/>
                </a:lnTo>
                <a:lnTo>
                  <a:pt x="11259" y="11224"/>
                </a:lnTo>
                <a:lnTo>
                  <a:pt x="11259" y="0"/>
                </a:lnTo>
                <a:close/>
              </a:path>
            </a:pathLst>
          </a:custGeom>
          <a:solidFill>
            <a:srgbClr val="18283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9" name="object 169"/>
          <p:cNvSpPr/>
          <p:nvPr/>
        </p:nvSpPr>
        <p:spPr>
          <a:xfrm>
            <a:off x="4564820" y="1824732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29" h="11430">
                <a:moveTo>
                  <a:pt x="11259" y="0"/>
                </a:moveTo>
                <a:lnTo>
                  <a:pt x="0" y="0"/>
                </a:lnTo>
                <a:lnTo>
                  <a:pt x="0" y="11224"/>
                </a:lnTo>
                <a:lnTo>
                  <a:pt x="11259" y="11224"/>
                </a:lnTo>
                <a:lnTo>
                  <a:pt x="11259" y="0"/>
                </a:lnTo>
                <a:close/>
              </a:path>
            </a:pathLst>
          </a:custGeom>
          <a:solidFill>
            <a:srgbClr val="18283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0" name="object 170"/>
          <p:cNvSpPr/>
          <p:nvPr/>
        </p:nvSpPr>
        <p:spPr>
          <a:xfrm>
            <a:off x="4564820" y="1768611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29" h="11430">
                <a:moveTo>
                  <a:pt x="11259" y="0"/>
                </a:moveTo>
                <a:lnTo>
                  <a:pt x="0" y="0"/>
                </a:lnTo>
                <a:lnTo>
                  <a:pt x="0" y="11224"/>
                </a:lnTo>
                <a:lnTo>
                  <a:pt x="11259" y="11224"/>
                </a:lnTo>
                <a:lnTo>
                  <a:pt x="11259" y="0"/>
                </a:lnTo>
                <a:close/>
              </a:path>
            </a:pathLst>
          </a:custGeom>
          <a:solidFill>
            <a:srgbClr val="18283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1" name="object 171"/>
          <p:cNvSpPr/>
          <p:nvPr/>
        </p:nvSpPr>
        <p:spPr>
          <a:xfrm>
            <a:off x="4564820" y="1712489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29" h="11430">
                <a:moveTo>
                  <a:pt x="11259" y="0"/>
                </a:moveTo>
                <a:lnTo>
                  <a:pt x="0" y="0"/>
                </a:lnTo>
                <a:lnTo>
                  <a:pt x="0" y="11224"/>
                </a:lnTo>
                <a:lnTo>
                  <a:pt x="11259" y="11224"/>
                </a:lnTo>
                <a:lnTo>
                  <a:pt x="11259" y="0"/>
                </a:lnTo>
                <a:close/>
              </a:path>
            </a:pathLst>
          </a:custGeom>
          <a:solidFill>
            <a:srgbClr val="18283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2" name="object 172"/>
          <p:cNvSpPr/>
          <p:nvPr/>
        </p:nvSpPr>
        <p:spPr>
          <a:xfrm>
            <a:off x="4564820" y="1656368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29" h="11430">
                <a:moveTo>
                  <a:pt x="11259" y="0"/>
                </a:moveTo>
                <a:lnTo>
                  <a:pt x="0" y="0"/>
                </a:lnTo>
                <a:lnTo>
                  <a:pt x="0" y="11224"/>
                </a:lnTo>
                <a:lnTo>
                  <a:pt x="11259" y="11224"/>
                </a:lnTo>
                <a:lnTo>
                  <a:pt x="11259" y="0"/>
                </a:lnTo>
                <a:close/>
              </a:path>
            </a:pathLst>
          </a:custGeom>
          <a:solidFill>
            <a:srgbClr val="18283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3" name="object 173"/>
          <p:cNvSpPr/>
          <p:nvPr/>
        </p:nvSpPr>
        <p:spPr>
          <a:xfrm>
            <a:off x="4564820" y="1600246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29" h="11430">
                <a:moveTo>
                  <a:pt x="11259" y="0"/>
                </a:moveTo>
                <a:lnTo>
                  <a:pt x="0" y="0"/>
                </a:lnTo>
                <a:lnTo>
                  <a:pt x="0" y="11224"/>
                </a:lnTo>
                <a:lnTo>
                  <a:pt x="11259" y="11224"/>
                </a:lnTo>
                <a:lnTo>
                  <a:pt x="11259" y="0"/>
                </a:lnTo>
                <a:close/>
              </a:path>
            </a:pathLst>
          </a:custGeom>
          <a:solidFill>
            <a:srgbClr val="18283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4" name="object 174"/>
          <p:cNvSpPr/>
          <p:nvPr/>
        </p:nvSpPr>
        <p:spPr>
          <a:xfrm>
            <a:off x="4564820" y="1544125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29" h="11430">
                <a:moveTo>
                  <a:pt x="11259" y="0"/>
                </a:moveTo>
                <a:lnTo>
                  <a:pt x="0" y="0"/>
                </a:lnTo>
                <a:lnTo>
                  <a:pt x="0" y="11224"/>
                </a:lnTo>
                <a:lnTo>
                  <a:pt x="11259" y="11224"/>
                </a:lnTo>
                <a:lnTo>
                  <a:pt x="11259" y="0"/>
                </a:lnTo>
                <a:close/>
              </a:path>
            </a:pathLst>
          </a:custGeom>
          <a:solidFill>
            <a:srgbClr val="18283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5" name="object 175"/>
          <p:cNvSpPr/>
          <p:nvPr/>
        </p:nvSpPr>
        <p:spPr>
          <a:xfrm>
            <a:off x="4564820" y="1488003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29" h="11430">
                <a:moveTo>
                  <a:pt x="11259" y="0"/>
                </a:moveTo>
                <a:lnTo>
                  <a:pt x="0" y="0"/>
                </a:lnTo>
                <a:lnTo>
                  <a:pt x="0" y="11224"/>
                </a:lnTo>
                <a:lnTo>
                  <a:pt x="11259" y="11224"/>
                </a:lnTo>
                <a:lnTo>
                  <a:pt x="11259" y="0"/>
                </a:lnTo>
                <a:close/>
              </a:path>
            </a:pathLst>
          </a:custGeom>
          <a:solidFill>
            <a:srgbClr val="18283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6" name="object 176"/>
          <p:cNvSpPr/>
          <p:nvPr/>
        </p:nvSpPr>
        <p:spPr>
          <a:xfrm>
            <a:off x="4564820" y="1431881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29" h="11430">
                <a:moveTo>
                  <a:pt x="11259" y="0"/>
                </a:moveTo>
                <a:lnTo>
                  <a:pt x="0" y="0"/>
                </a:lnTo>
                <a:lnTo>
                  <a:pt x="0" y="11224"/>
                </a:lnTo>
                <a:lnTo>
                  <a:pt x="11259" y="11224"/>
                </a:lnTo>
                <a:lnTo>
                  <a:pt x="11259" y="0"/>
                </a:lnTo>
                <a:close/>
              </a:path>
            </a:pathLst>
          </a:custGeom>
          <a:solidFill>
            <a:srgbClr val="18283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7" name="object 177"/>
          <p:cNvSpPr/>
          <p:nvPr/>
        </p:nvSpPr>
        <p:spPr>
          <a:xfrm>
            <a:off x="4564820" y="1375760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29" h="11430">
                <a:moveTo>
                  <a:pt x="11259" y="0"/>
                </a:moveTo>
                <a:lnTo>
                  <a:pt x="0" y="0"/>
                </a:lnTo>
                <a:lnTo>
                  <a:pt x="0" y="11224"/>
                </a:lnTo>
                <a:lnTo>
                  <a:pt x="11259" y="11224"/>
                </a:lnTo>
                <a:lnTo>
                  <a:pt x="11259" y="0"/>
                </a:lnTo>
                <a:close/>
              </a:path>
            </a:pathLst>
          </a:custGeom>
          <a:solidFill>
            <a:srgbClr val="18283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8" name="object 178"/>
          <p:cNvSpPr/>
          <p:nvPr/>
        </p:nvSpPr>
        <p:spPr>
          <a:xfrm>
            <a:off x="4564820" y="1319638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29" h="11430">
                <a:moveTo>
                  <a:pt x="11259" y="0"/>
                </a:moveTo>
                <a:lnTo>
                  <a:pt x="0" y="0"/>
                </a:lnTo>
                <a:lnTo>
                  <a:pt x="0" y="11224"/>
                </a:lnTo>
                <a:lnTo>
                  <a:pt x="11259" y="11224"/>
                </a:lnTo>
                <a:lnTo>
                  <a:pt x="11259" y="0"/>
                </a:lnTo>
                <a:close/>
              </a:path>
            </a:pathLst>
          </a:custGeom>
          <a:solidFill>
            <a:srgbClr val="18283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9" name="object 179"/>
          <p:cNvSpPr/>
          <p:nvPr/>
        </p:nvSpPr>
        <p:spPr>
          <a:xfrm>
            <a:off x="4564820" y="1263517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29" h="11430">
                <a:moveTo>
                  <a:pt x="11259" y="0"/>
                </a:moveTo>
                <a:lnTo>
                  <a:pt x="0" y="0"/>
                </a:lnTo>
                <a:lnTo>
                  <a:pt x="0" y="11224"/>
                </a:lnTo>
                <a:lnTo>
                  <a:pt x="11259" y="11224"/>
                </a:lnTo>
                <a:lnTo>
                  <a:pt x="11259" y="0"/>
                </a:lnTo>
                <a:close/>
              </a:path>
            </a:pathLst>
          </a:custGeom>
          <a:solidFill>
            <a:srgbClr val="18283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0" name="object 180"/>
          <p:cNvSpPr/>
          <p:nvPr/>
        </p:nvSpPr>
        <p:spPr>
          <a:xfrm>
            <a:off x="4564820" y="1207395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29" h="11430">
                <a:moveTo>
                  <a:pt x="11259" y="0"/>
                </a:moveTo>
                <a:lnTo>
                  <a:pt x="0" y="0"/>
                </a:lnTo>
                <a:lnTo>
                  <a:pt x="0" y="11224"/>
                </a:lnTo>
                <a:lnTo>
                  <a:pt x="11259" y="11224"/>
                </a:lnTo>
                <a:lnTo>
                  <a:pt x="11259" y="0"/>
                </a:lnTo>
                <a:close/>
              </a:path>
            </a:pathLst>
          </a:custGeom>
          <a:solidFill>
            <a:srgbClr val="18283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1" name="object 181"/>
          <p:cNvSpPr/>
          <p:nvPr/>
        </p:nvSpPr>
        <p:spPr>
          <a:xfrm>
            <a:off x="6713401" y="3901230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29" h="11429">
                <a:moveTo>
                  <a:pt x="11259" y="0"/>
                </a:moveTo>
                <a:lnTo>
                  <a:pt x="0" y="0"/>
                </a:lnTo>
                <a:lnTo>
                  <a:pt x="0" y="11224"/>
                </a:lnTo>
                <a:lnTo>
                  <a:pt x="11259" y="11224"/>
                </a:lnTo>
                <a:lnTo>
                  <a:pt x="11259" y="0"/>
                </a:lnTo>
                <a:close/>
              </a:path>
            </a:pathLst>
          </a:custGeom>
          <a:solidFill>
            <a:srgbClr val="18283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2" name="object 182"/>
          <p:cNvSpPr/>
          <p:nvPr/>
        </p:nvSpPr>
        <p:spPr>
          <a:xfrm>
            <a:off x="6713401" y="3845109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29" h="11429">
                <a:moveTo>
                  <a:pt x="11259" y="0"/>
                </a:moveTo>
                <a:lnTo>
                  <a:pt x="0" y="0"/>
                </a:lnTo>
                <a:lnTo>
                  <a:pt x="0" y="11224"/>
                </a:lnTo>
                <a:lnTo>
                  <a:pt x="11259" y="11224"/>
                </a:lnTo>
                <a:lnTo>
                  <a:pt x="11259" y="0"/>
                </a:lnTo>
                <a:close/>
              </a:path>
            </a:pathLst>
          </a:custGeom>
          <a:solidFill>
            <a:srgbClr val="18283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3" name="object 183"/>
          <p:cNvSpPr/>
          <p:nvPr/>
        </p:nvSpPr>
        <p:spPr>
          <a:xfrm>
            <a:off x="6713401" y="3788987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29" h="11429">
                <a:moveTo>
                  <a:pt x="11259" y="0"/>
                </a:moveTo>
                <a:lnTo>
                  <a:pt x="0" y="0"/>
                </a:lnTo>
                <a:lnTo>
                  <a:pt x="0" y="11224"/>
                </a:lnTo>
                <a:lnTo>
                  <a:pt x="11259" y="11224"/>
                </a:lnTo>
                <a:lnTo>
                  <a:pt x="11259" y="0"/>
                </a:lnTo>
                <a:close/>
              </a:path>
            </a:pathLst>
          </a:custGeom>
          <a:solidFill>
            <a:srgbClr val="18283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4" name="object 184"/>
          <p:cNvSpPr/>
          <p:nvPr/>
        </p:nvSpPr>
        <p:spPr>
          <a:xfrm>
            <a:off x="6713401" y="3732865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29" h="11429">
                <a:moveTo>
                  <a:pt x="11259" y="0"/>
                </a:moveTo>
                <a:lnTo>
                  <a:pt x="0" y="0"/>
                </a:lnTo>
                <a:lnTo>
                  <a:pt x="0" y="11224"/>
                </a:lnTo>
                <a:lnTo>
                  <a:pt x="11259" y="11224"/>
                </a:lnTo>
                <a:lnTo>
                  <a:pt x="11259" y="0"/>
                </a:lnTo>
                <a:close/>
              </a:path>
            </a:pathLst>
          </a:custGeom>
          <a:solidFill>
            <a:srgbClr val="18283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5" name="object 185"/>
          <p:cNvSpPr/>
          <p:nvPr/>
        </p:nvSpPr>
        <p:spPr>
          <a:xfrm>
            <a:off x="6713401" y="3676744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29" h="11429">
                <a:moveTo>
                  <a:pt x="11259" y="0"/>
                </a:moveTo>
                <a:lnTo>
                  <a:pt x="0" y="0"/>
                </a:lnTo>
                <a:lnTo>
                  <a:pt x="0" y="11224"/>
                </a:lnTo>
                <a:lnTo>
                  <a:pt x="11259" y="11224"/>
                </a:lnTo>
                <a:lnTo>
                  <a:pt x="11259" y="0"/>
                </a:lnTo>
                <a:close/>
              </a:path>
            </a:pathLst>
          </a:custGeom>
          <a:solidFill>
            <a:srgbClr val="18283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6" name="object 186"/>
          <p:cNvSpPr/>
          <p:nvPr/>
        </p:nvSpPr>
        <p:spPr>
          <a:xfrm>
            <a:off x="6713401" y="3620622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29" h="11429">
                <a:moveTo>
                  <a:pt x="11259" y="0"/>
                </a:moveTo>
                <a:lnTo>
                  <a:pt x="0" y="0"/>
                </a:lnTo>
                <a:lnTo>
                  <a:pt x="0" y="11224"/>
                </a:lnTo>
                <a:lnTo>
                  <a:pt x="11259" y="11224"/>
                </a:lnTo>
                <a:lnTo>
                  <a:pt x="11259" y="0"/>
                </a:lnTo>
                <a:close/>
              </a:path>
            </a:pathLst>
          </a:custGeom>
          <a:solidFill>
            <a:srgbClr val="18283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7" name="object 187"/>
          <p:cNvSpPr/>
          <p:nvPr/>
        </p:nvSpPr>
        <p:spPr>
          <a:xfrm>
            <a:off x="6713401" y="3564501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29" h="11429">
                <a:moveTo>
                  <a:pt x="11259" y="0"/>
                </a:moveTo>
                <a:lnTo>
                  <a:pt x="0" y="0"/>
                </a:lnTo>
                <a:lnTo>
                  <a:pt x="0" y="11224"/>
                </a:lnTo>
                <a:lnTo>
                  <a:pt x="11259" y="11224"/>
                </a:lnTo>
                <a:lnTo>
                  <a:pt x="11259" y="0"/>
                </a:lnTo>
                <a:close/>
              </a:path>
            </a:pathLst>
          </a:custGeom>
          <a:solidFill>
            <a:srgbClr val="18283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8" name="object 188"/>
          <p:cNvSpPr/>
          <p:nvPr/>
        </p:nvSpPr>
        <p:spPr>
          <a:xfrm>
            <a:off x="6713401" y="3508379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29" h="11429">
                <a:moveTo>
                  <a:pt x="11259" y="0"/>
                </a:moveTo>
                <a:lnTo>
                  <a:pt x="0" y="0"/>
                </a:lnTo>
                <a:lnTo>
                  <a:pt x="0" y="11224"/>
                </a:lnTo>
                <a:lnTo>
                  <a:pt x="11259" y="11224"/>
                </a:lnTo>
                <a:lnTo>
                  <a:pt x="11259" y="0"/>
                </a:lnTo>
                <a:close/>
              </a:path>
            </a:pathLst>
          </a:custGeom>
          <a:solidFill>
            <a:srgbClr val="18283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9" name="object 189"/>
          <p:cNvSpPr/>
          <p:nvPr/>
        </p:nvSpPr>
        <p:spPr>
          <a:xfrm>
            <a:off x="6713401" y="3452258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29" h="11429">
                <a:moveTo>
                  <a:pt x="11259" y="0"/>
                </a:moveTo>
                <a:lnTo>
                  <a:pt x="0" y="0"/>
                </a:lnTo>
                <a:lnTo>
                  <a:pt x="0" y="11224"/>
                </a:lnTo>
                <a:lnTo>
                  <a:pt x="11259" y="11224"/>
                </a:lnTo>
                <a:lnTo>
                  <a:pt x="11259" y="0"/>
                </a:lnTo>
                <a:close/>
              </a:path>
            </a:pathLst>
          </a:custGeom>
          <a:solidFill>
            <a:srgbClr val="18283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0" name="object 190"/>
          <p:cNvSpPr/>
          <p:nvPr/>
        </p:nvSpPr>
        <p:spPr>
          <a:xfrm>
            <a:off x="6713401" y="3396136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29" h="11429">
                <a:moveTo>
                  <a:pt x="11259" y="0"/>
                </a:moveTo>
                <a:lnTo>
                  <a:pt x="0" y="0"/>
                </a:lnTo>
                <a:lnTo>
                  <a:pt x="0" y="11224"/>
                </a:lnTo>
                <a:lnTo>
                  <a:pt x="11259" y="11224"/>
                </a:lnTo>
                <a:lnTo>
                  <a:pt x="11259" y="0"/>
                </a:lnTo>
                <a:close/>
              </a:path>
            </a:pathLst>
          </a:custGeom>
          <a:solidFill>
            <a:srgbClr val="18283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1" name="object 191"/>
          <p:cNvSpPr/>
          <p:nvPr/>
        </p:nvSpPr>
        <p:spPr>
          <a:xfrm>
            <a:off x="6713401" y="3340015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29" h="11429">
                <a:moveTo>
                  <a:pt x="11259" y="0"/>
                </a:moveTo>
                <a:lnTo>
                  <a:pt x="0" y="0"/>
                </a:lnTo>
                <a:lnTo>
                  <a:pt x="0" y="11224"/>
                </a:lnTo>
                <a:lnTo>
                  <a:pt x="11259" y="11224"/>
                </a:lnTo>
                <a:lnTo>
                  <a:pt x="11259" y="0"/>
                </a:lnTo>
                <a:close/>
              </a:path>
            </a:pathLst>
          </a:custGeom>
          <a:solidFill>
            <a:srgbClr val="18283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2" name="object 192"/>
          <p:cNvSpPr/>
          <p:nvPr/>
        </p:nvSpPr>
        <p:spPr>
          <a:xfrm>
            <a:off x="6713401" y="3283893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29" h="11429">
                <a:moveTo>
                  <a:pt x="11259" y="0"/>
                </a:moveTo>
                <a:lnTo>
                  <a:pt x="0" y="0"/>
                </a:lnTo>
                <a:lnTo>
                  <a:pt x="0" y="11224"/>
                </a:lnTo>
                <a:lnTo>
                  <a:pt x="11259" y="11224"/>
                </a:lnTo>
                <a:lnTo>
                  <a:pt x="11259" y="0"/>
                </a:lnTo>
                <a:close/>
              </a:path>
            </a:pathLst>
          </a:custGeom>
          <a:solidFill>
            <a:srgbClr val="18283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3" name="object 193"/>
          <p:cNvSpPr/>
          <p:nvPr/>
        </p:nvSpPr>
        <p:spPr>
          <a:xfrm>
            <a:off x="6713401" y="3227771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29" h="11430">
                <a:moveTo>
                  <a:pt x="11259" y="0"/>
                </a:moveTo>
                <a:lnTo>
                  <a:pt x="0" y="0"/>
                </a:lnTo>
                <a:lnTo>
                  <a:pt x="0" y="11224"/>
                </a:lnTo>
                <a:lnTo>
                  <a:pt x="11259" y="11224"/>
                </a:lnTo>
                <a:lnTo>
                  <a:pt x="11259" y="0"/>
                </a:lnTo>
                <a:close/>
              </a:path>
            </a:pathLst>
          </a:custGeom>
          <a:solidFill>
            <a:srgbClr val="18283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4" name="object 194"/>
          <p:cNvSpPr/>
          <p:nvPr/>
        </p:nvSpPr>
        <p:spPr>
          <a:xfrm>
            <a:off x="6713401" y="3171650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29" h="11430">
                <a:moveTo>
                  <a:pt x="11259" y="0"/>
                </a:moveTo>
                <a:lnTo>
                  <a:pt x="0" y="0"/>
                </a:lnTo>
                <a:lnTo>
                  <a:pt x="0" y="11224"/>
                </a:lnTo>
                <a:lnTo>
                  <a:pt x="11259" y="11224"/>
                </a:lnTo>
                <a:lnTo>
                  <a:pt x="11259" y="0"/>
                </a:lnTo>
                <a:close/>
              </a:path>
            </a:pathLst>
          </a:custGeom>
          <a:solidFill>
            <a:srgbClr val="18283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5" name="object 195"/>
          <p:cNvSpPr/>
          <p:nvPr/>
        </p:nvSpPr>
        <p:spPr>
          <a:xfrm>
            <a:off x="6713401" y="3115528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29" h="11430">
                <a:moveTo>
                  <a:pt x="11259" y="0"/>
                </a:moveTo>
                <a:lnTo>
                  <a:pt x="0" y="0"/>
                </a:lnTo>
                <a:lnTo>
                  <a:pt x="0" y="11224"/>
                </a:lnTo>
                <a:lnTo>
                  <a:pt x="11259" y="11224"/>
                </a:lnTo>
                <a:lnTo>
                  <a:pt x="11259" y="0"/>
                </a:lnTo>
                <a:close/>
              </a:path>
            </a:pathLst>
          </a:custGeom>
          <a:solidFill>
            <a:srgbClr val="18283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6" name="object 196"/>
          <p:cNvSpPr/>
          <p:nvPr/>
        </p:nvSpPr>
        <p:spPr>
          <a:xfrm>
            <a:off x="6713401" y="3059407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29" h="11430">
                <a:moveTo>
                  <a:pt x="11259" y="0"/>
                </a:moveTo>
                <a:lnTo>
                  <a:pt x="0" y="0"/>
                </a:lnTo>
                <a:lnTo>
                  <a:pt x="0" y="11224"/>
                </a:lnTo>
                <a:lnTo>
                  <a:pt x="11259" y="11224"/>
                </a:lnTo>
                <a:lnTo>
                  <a:pt x="11259" y="0"/>
                </a:lnTo>
                <a:close/>
              </a:path>
            </a:pathLst>
          </a:custGeom>
          <a:solidFill>
            <a:srgbClr val="18283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7" name="object 197"/>
          <p:cNvSpPr/>
          <p:nvPr/>
        </p:nvSpPr>
        <p:spPr>
          <a:xfrm>
            <a:off x="6713401" y="3003285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29" h="11430">
                <a:moveTo>
                  <a:pt x="11259" y="0"/>
                </a:moveTo>
                <a:lnTo>
                  <a:pt x="0" y="0"/>
                </a:lnTo>
                <a:lnTo>
                  <a:pt x="0" y="11224"/>
                </a:lnTo>
                <a:lnTo>
                  <a:pt x="11259" y="11224"/>
                </a:lnTo>
                <a:lnTo>
                  <a:pt x="11259" y="0"/>
                </a:lnTo>
                <a:close/>
              </a:path>
            </a:pathLst>
          </a:custGeom>
          <a:solidFill>
            <a:srgbClr val="18283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8" name="object 198"/>
          <p:cNvSpPr/>
          <p:nvPr/>
        </p:nvSpPr>
        <p:spPr>
          <a:xfrm>
            <a:off x="6713401" y="2947164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29" h="11430">
                <a:moveTo>
                  <a:pt x="11259" y="0"/>
                </a:moveTo>
                <a:lnTo>
                  <a:pt x="0" y="0"/>
                </a:lnTo>
                <a:lnTo>
                  <a:pt x="0" y="11224"/>
                </a:lnTo>
                <a:lnTo>
                  <a:pt x="11259" y="11224"/>
                </a:lnTo>
                <a:lnTo>
                  <a:pt x="11259" y="0"/>
                </a:lnTo>
                <a:close/>
              </a:path>
            </a:pathLst>
          </a:custGeom>
          <a:solidFill>
            <a:srgbClr val="18283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9" name="object 199"/>
          <p:cNvSpPr/>
          <p:nvPr/>
        </p:nvSpPr>
        <p:spPr>
          <a:xfrm>
            <a:off x="6713401" y="2891042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29" h="11430">
                <a:moveTo>
                  <a:pt x="11259" y="0"/>
                </a:moveTo>
                <a:lnTo>
                  <a:pt x="0" y="0"/>
                </a:lnTo>
                <a:lnTo>
                  <a:pt x="0" y="11224"/>
                </a:lnTo>
                <a:lnTo>
                  <a:pt x="11259" y="11224"/>
                </a:lnTo>
                <a:lnTo>
                  <a:pt x="11259" y="0"/>
                </a:lnTo>
                <a:close/>
              </a:path>
            </a:pathLst>
          </a:custGeom>
          <a:solidFill>
            <a:srgbClr val="18283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0" name="object 200"/>
          <p:cNvSpPr/>
          <p:nvPr/>
        </p:nvSpPr>
        <p:spPr>
          <a:xfrm>
            <a:off x="6713401" y="2834920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29" h="11430">
                <a:moveTo>
                  <a:pt x="11259" y="0"/>
                </a:moveTo>
                <a:lnTo>
                  <a:pt x="0" y="0"/>
                </a:lnTo>
                <a:lnTo>
                  <a:pt x="0" y="11224"/>
                </a:lnTo>
                <a:lnTo>
                  <a:pt x="11259" y="11224"/>
                </a:lnTo>
                <a:lnTo>
                  <a:pt x="11259" y="0"/>
                </a:lnTo>
                <a:close/>
              </a:path>
            </a:pathLst>
          </a:custGeom>
          <a:solidFill>
            <a:srgbClr val="18283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1" name="object 201"/>
          <p:cNvSpPr/>
          <p:nvPr/>
        </p:nvSpPr>
        <p:spPr>
          <a:xfrm>
            <a:off x="6713401" y="2778799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29" h="11430">
                <a:moveTo>
                  <a:pt x="11259" y="0"/>
                </a:moveTo>
                <a:lnTo>
                  <a:pt x="0" y="0"/>
                </a:lnTo>
                <a:lnTo>
                  <a:pt x="0" y="11224"/>
                </a:lnTo>
                <a:lnTo>
                  <a:pt x="11259" y="11224"/>
                </a:lnTo>
                <a:lnTo>
                  <a:pt x="11259" y="0"/>
                </a:lnTo>
                <a:close/>
              </a:path>
            </a:pathLst>
          </a:custGeom>
          <a:solidFill>
            <a:srgbClr val="18283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2" name="object 202"/>
          <p:cNvSpPr/>
          <p:nvPr/>
        </p:nvSpPr>
        <p:spPr>
          <a:xfrm>
            <a:off x="6713401" y="2722677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29" h="11430">
                <a:moveTo>
                  <a:pt x="11259" y="0"/>
                </a:moveTo>
                <a:lnTo>
                  <a:pt x="0" y="0"/>
                </a:lnTo>
                <a:lnTo>
                  <a:pt x="0" y="11224"/>
                </a:lnTo>
                <a:lnTo>
                  <a:pt x="11259" y="11224"/>
                </a:lnTo>
                <a:lnTo>
                  <a:pt x="11259" y="0"/>
                </a:lnTo>
                <a:close/>
              </a:path>
            </a:pathLst>
          </a:custGeom>
          <a:solidFill>
            <a:srgbClr val="18283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3" name="object 203"/>
          <p:cNvSpPr/>
          <p:nvPr/>
        </p:nvSpPr>
        <p:spPr>
          <a:xfrm>
            <a:off x="6713401" y="2666556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29" h="11430">
                <a:moveTo>
                  <a:pt x="11259" y="0"/>
                </a:moveTo>
                <a:lnTo>
                  <a:pt x="0" y="0"/>
                </a:lnTo>
                <a:lnTo>
                  <a:pt x="0" y="11224"/>
                </a:lnTo>
                <a:lnTo>
                  <a:pt x="11259" y="11224"/>
                </a:lnTo>
                <a:lnTo>
                  <a:pt x="11259" y="0"/>
                </a:lnTo>
                <a:close/>
              </a:path>
            </a:pathLst>
          </a:custGeom>
          <a:solidFill>
            <a:srgbClr val="18283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4" name="object 204"/>
          <p:cNvSpPr/>
          <p:nvPr/>
        </p:nvSpPr>
        <p:spPr>
          <a:xfrm>
            <a:off x="6713401" y="2610434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29" h="11430">
                <a:moveTo>
                  <a:pt x="11259" y="0"/>
                </a:moveTo>
                <a:lnTo>
                  <a:pt x="0" y="0"/>
                </a:lnTo>
                <a:lnTo>
                  <a:pt x="0" y="11224"/>
                </a:lnTo>
                <a:lnTo>
                  <a:pt x="11259" y="11224"/>
                </a:lnTo>
                <a:lnTo>
                  <a:pt x="11259" y="0"/>
                </a:lnTo>
                <a:close/>
              </a:path>
            </a:pathLst>
          </a:custGeom>
          <a:solidFill>
            <a:srgbClr val="18283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5" name="object 205"/>
          <p:cNvSpPr/>
          <p:nvPr/>
        </p:nvSpPr>
        <p:spPr>
          <a:xfrm>
            <a:off x="6713401" y="2554313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29" h="11430">
                <a:moveTo>
                  <a:pt x="11259" y="0"/>
                </a:moveTo>
                <a:lnTo>
                  <a:pt x="0" y="0"/>
                </a:lnTo>
                <a:lnTo>
                  <a:pt x="0" y="11224"/>
                </a:lnTo>
                <a:lnTo>
                  <a:pt x="11259" y="11224"/>
                </a:lnTo>
                <a:lnTo>
                  <a:pt x="11259" y="0"/>
                </a:lnTo>
                <a:close/>
              </a:path>
            </a:pathLst>
          </a:custGeom>
          <a:solidFill>
            <a:srgbClr val="18283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6" name="object 206"/>
          <p:cNvSpPr/>
          <p:nvPr/>
        </p:nvSpPr>
        <p:spPr>
          <a:xfrm>
            <a:off x="6713401" y="2498191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29" h="11430">
                <a:moveTo>
                  <a:pt x="11259" y="0"/>
                </a:moveTo>
                <a:lnTo>
                  <a:pt x="0" y="0"/>
                </a:lnTo>
                <a:lnTo>
                  <a:pt x="0" y="11224"/>
                </a:lnTo>
                <a:lnTo>
                  <a:pt x="11259" y="11224"/>
                </a:lnTo>
                <a:lnTo>
                  <a:pt x="11259" y="0"/>
                </a:lnTo>
                <a:close/>
              </a:path>
            </a:pathLst>
          </a:custGeom>
          <a:solidFill>
            <a:srgbClr val="18283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7" name="object 207"/>
          <p:cNvSpPr/>
          <p:nvPr/>
        </p:nvSpPr>
        <p:spPr>
          <a:xfrm>
            <a:off x="6713401" y="2442070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29" h="11430">
                <a:moveTo>
                  <a:pt x="11259" y="0"/>
                </a:moveTo>
                <a:lnTo>
                  <a:pt x="0" y="0"/>
                </a:lnTo>
                <a:lnTo>
                  <a:pt x="0" y="11224"/>
                </a:lnTo>
                <a:lnTo>
                  <a:pt x="11259" y="11224"/>
                </a:lnTo>
                <a:lnTo>
                  <a:pt x="11259" y="0"/>
                </a:lnTo>
                <a:close/>
              </a:path>
            </a:pathLst>
          </a:custGeom>
          <a:solidFill>
            <a:srgbClr val="18283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8" name="object 208"/>
          <p:cNvSpPr/>
          <p:nvPr/>
        </p:nvSpPr>
        <p:spPr>
          <a:xfrm>
            <a:off x="6713401" y="2385948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29" h="11430">
                <a:moveTo>
                  <a:pt x="11259" y="0"/>
                </a:moveTo>
                <a:lnTo>
                  <a:pt x="0" y="0"/>
                </a:lnTo>
                <a:lnTo>
                  <a:pt x="0" y="11224"/>
                </a:lnTo>
                <a:lnTo>
                  <a:pt x="11259" y="11224"/>
                </a:lnTo>
                <a:lnTo>
                  <a:pt x="11259" y="0"/>
                </a:lnTo>
                <a:close/>
              </a:path>
            </a:pathLst>
          </a:custGeom>
          <a:solidFill>
            <a:srgbClr val="18283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9" name="object 209"/>
          <p:cNvSpPr/>
          <p:nvPr/>
        </p:nvSpPr>
        <p:spPr>
          <a:xfrm>
            <a:off x="6713401" y="2329826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29" h="11430">
                <a:moveTo>
                  <a:pt x="11259" y="0"/>
                </a:moveTo>
                <a:lnTo>
                  <a:pt x="0" y="0"/>
                </a:lnTo>
                <a:lnTo>
                  <a:pt x="0" y="11224"/>
                </a:lnTo>
                <a:lnTo>
                  <a:pt x="11259" y="11224"/>
                </a:lnTo>
                <a:lnTo>
                  <a:pt x="11259" y="0"/>
                </a:lnTo>
                <a:close/>
              </a:path>
            </a:pathLst>
          </a:custGeom>
          <a:solidFill>
            <a:srgbClr val="18283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0" name="object 210"/>
          <p:cNvSpPr/>
          <p:nvPr/>
        </p:nvSpPr>
        <p:spPr>
          <a:xfrm>
            <a:off x="6713401" y="2273705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29" h="11430">
                <a:moveTo>
                  <a:pt x="11259" y="0"/>
                </a:moveTo>
                <a:lnTo>
                  <a:pt x="0" y="0"/>
                </a:lnTo>
                <a:lnTo>
                  <a:pt x="0" y="11224"/>
                </a:lnTo>
                <a:lnTo>
                  <a:pt x="11259" y="11224"/>
                </a:lnTo>
                <a:lnTo>
                  <a:pt x="11259" y="0"/>
                </a:lnTo>
                <a:close/>
              </a:path>
            </a:pathLst>
          </a:custGeom>
          <a:solidFill>
            <a:srgbClr val="18283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1" name="object 211"/>
          <p:cNvSpPr/>
          <p:nvPr/>
        </p:nvSpPr>
        <p:spPr>
          <a:xfrm>
            <a:off x="6713401" y="2217583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29" h="11430">
                <a:moveTo>
                  <a:pt x="11259" y="0"/>
                </a:moveTo>
                <a:lnTo>
                  <a:pt x="0" y="0"/>
                </a:lnTo>
                <a:lnTo>
                  <a:pt x="0" y="11224"/>
                </a:lnTo>
                <a:lnTo>
                  <a:pt x="11259" y="11224"/>
                </a:lnTo>
                <a:lnTo>
                  <a:pt x="11259" y="0"/>
                </a:lnTo>
                <a:close/>
              </a:path>
            </a:pathLst>
          </a:custGeom>
          <a:solidFill>
            <a:srgbClr val="18283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2" name="object 212"/>
          <p:cNvSpPr/>
          <p:nvPr/>
        </p:nvSpPr>
        <p:spPr>
          <a:xfrm>
            <a:off x="6713401" y="2161462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29" h="11430">
                <a:moveTo>
                  <a:pt x="11259" y="0"/>
                </a:moveTo>
                <a:lnTo>
                  <a:pt x="0" y="0"/>
                </a:lnTo>
                <a:lnTo>
                  <a:pt x="0" y="11224"/>
                </a:lnTo>
                <a:lnTo>
                  <a:pt x="11259" y="11224"/>
                </a:lnTo>
                <a:lnTo>
                  <a:pt x="11259" y="0"/>
                </a:lnTo>
                <a:close/>
              </a:path>
            </a:pathLst>
          </a:custGeom>
          <a:solidFill>
            <a:srgbClr val="18283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3" name="object 213"/>
          <p:cNvSpPr/>
          <p:nvPr/>
        </p:nvSpPr>
        <p:spPr>
          <a:xfrm>
            <a:off x="6713401" y="2105340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29" h="11430">
                <a:moveTo>
                  <a:pt x="11259" y="0"/>
                </a:moveTo>
                <a:lnTo>
                  <a:pt x="0" y="0"/>
                </a:lnTo>
                <a:lnTo>
                  <a:pt x="0" y="11224"/>
                </a:lnTo>
                <a:lnTo>
                  <a:pt x="11259" y="11224"/>
                </a:lnTo>
                <a:lnTo>
                  <a:pt x="11259" y="0"/>
                </a:lnTo>
                <a:close/>
              </a:path>
            </a:pathLst>
          </a:custGeom>
          <a:solidFill>
            <a:srgbClr val="18283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4" name="object 214"/>
          <p:cNvSpPr/>
          <p:nvPr/>
        </p:nvSpPr>
        <p:spPr>
          <a:xfrm>
            <a:off x="6713401" y="2049219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29" h="11430">
                <a:moveTo>
                  <a:pt x="11259" y="0"/>
                </a:moveTo>
                <a:lnTo>
                  <a:pt x="0" y="0"/>
                </a:lnTo>
                <a:lnTo>
                  <a:pt x="0" y="11224"/>
                </a:lnTo>
                <a:lnTo>
                  <a:pt x="11259" y="11224"/>
                </a:lnTo>
                <a:lnTo>
                  <a:pt x="11259" y="0"/>
                </a:lnTo>
                <a:close/>
              </a:path>
            </a:pathLst>
          </a:custGeom>
          <a:solidFill>
            <a:srgbClr val="18283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5" name="object 215"/>
          <p:cNvSpPr/>
          <p:nvPr/>
        </p:nvSpPr>
        <p:spPr>
          <a:xfrm>
            <a:off x="6713401" y="1993097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29" h="11430">
                <a:moveTo>
                  <a:pt x="11259" y="0"/>
                </a:moveTo>
                <a:lnTo>
                  <a:pt x="0" y="0"/>
                </a:lnTo>
                <a:lnTo>
                  <a:pt x="0" y="11224"/>
                </a:lnTo>
                <a:lnTo>
                  <a:pt x="11259" y="11224"/>
                </a:lnTo>
                <a:lnTo>
                  <a:pt x="11259" y="0"/>
                </a:lnTo>
                <a:close/>
              </a:path>
            </a:pathLst>
          </a:custGeom>
          <a:solidFill>
            <a:srgbClr val="18283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6" name="object 216"/>
          <p:cNvSpPr/>
          <p:nvPr/>
        </p:nvSpPr>
        <p:spPr>
          <a:xfrm>
            <a:off x="6713401" y="1936975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29" h="11430">
                <a:moveTo>
                  <a:pt x="11259" y="0"/>
                </a:moveTo>
                <a:lnTo>
                  <a:pt x="0" y="0"/>
                </a:lnTo>
                <a:lnTo>
                  <a:pt x="0" y="11224"/>
                </a:lnTo>
                <a:lnTo>
                  <a:pt x="11259" y="11224"/>
                </a:lnTo>
                <a:lnTo>
                  <a:pt x="11259" y="0"/>
                </a:lnTo>
                <a:close/>
              </a:path>
            </a:pathLst>
          </a:custGeom>
          <a:solidFill>
            <a:srgbClr val="18283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7" name="object 217"/>
          <p:cNvSpPr/>
          <p:nvPr/>
        </p:nvSpPr>
        <p:spPr>
          <a:xfrm>
            <a:off x="6713401" y="1880854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29" h="11430">
                <a:moveTo>
                  <a:pt x="11259" y="0"/>
                </a:moveTo>
                <a:lnTo>
                  <a:pt x="0" y="0"/>
                </a:lnTo>
                <a:lnTo>
                  <a:pt x="0" y="11224"/>
                </a:lnTo>
                <a:lnTo>
                  <a:pt x="11259" y="11224"/>
                </a:lnTo>
                <a:lnTo>
                  <a:pt x="11259" y="0"/>
                </a:lnTo>
                <a:close/>
              </a:path>
            </a:pathLst>
          </a:custGeom>
          <a:solidFill>
            <a:srgbClr val="18283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8" name="object 218"/>
          <p:cNvSpPr/>
          <p:nvPr/>
        </p:nvSpPr>
        <p:spPr>
          <a:xfrm>
            <a:off x="6713401" y="1824732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29" h="11430">
                <a:moveTo>
                  <a:pt x="11259" y="0"/>
                </a:moveTo>
                <a:lnTo>
                  <a:pt x="0" y="0"/>
                </a:lnTo>
                <a:lnTo>
                  <a:pt x="0" y="11224"/>
                </a:lnTo>
                <a:lnTo>
                  <a:pt x="11259" y="11224"/>
                </a:lnTo>
                <a:lnTo>
                  <a:pt x="11259" y="0"/>
                </a:lnTo>
                <a:close/>
              </a:path>
            </a:pathLst>
          </a:custGeom>
          <a:solidFill>
            <a:srgbClr val="18283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9" name="object 219"/>
          <p:cNvSpPr/>
          <p:nvPr/>
        </p:nvSpPr>
        <p:spPr>
          <a:xfrm>
            <a:off x="6713401" y="1768611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29" h="11430">
                <a:moveTo>
                  <a:pt x="11259" y="0"/>
                </a:moveTo>
                <a:lnTo>
                  <a:pt x="0" y="0"/>
                </a:lnTo>
                <a:lnTo>
                  <a:pt x="0" y="11224"/>
                </a:lnTo>
                <a:lnTo>
                  <a:pt x="11259" y="11224"/>
                </a:lnTo>
                <a:lnTo>
                  <a:pt x="11259" y="0"/>
                </a:lnTo>
                <a:close/>
              </a:path>
            </a:pathLst>
          </a:custGeom>
          <a:solidFill>
            <a:srgbClr val="18283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0" name="object 220"/>
          <p:cNvSpPr/>
          <p:nvPr/>
        </p:nvSpPr>
        <p:spPr>
          <a:xfrm>
            <a:off x="6713401" y="1712489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29" h="11430">
                <a:moveTo>
                  <a:pt x="11259" y="0"/>
                </a:moveTo>
                <a:lnTo>
                  <a:pt x="0" y="0"/>
                </a:lnTo>
                <a:lnTo>
                  <a:pt x="0" y="11224"/>
                </a:lnTo>
                <a:lnTo>
                  <a:pt x="11259" y="11224"/>
                </a:lnTo>
                <a:lnTo>
                  <a:pt x="11259" y="0"/>
                </a:lnTo>
                <a:close/>
              </a:path>
            </a:pathLst>
          </a:custGeom>
          <a:solidFill>
            <a:srgbClr val="18283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1" name="object 221"/>
          <p:cNvSpPr/>
          <p:nvPr/>
        </p:nvSpPr>
        <p:spPr>
          <a:xfrm>
            <a:off x="6713401" y="1656368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29" h="11430">
                <a:moveTo>
                  <a:pt x="11259" y="0"/>
                </a:moveTo>
                <a:lnTo>
                  <a:pt x="0" y="0"/>
                </a:lnTo>
                <a:lnTo>
                  <a:pt x="0" y="11224"/>
                </a:lnTo>
                <a:lnTo>
                  <a:pt x="11259" y="11224"/>
                </a:lnTo>
                <a:lnTo>
                  <a:pt x="11259" y="0"/>
                </a:lnTo>
                <a:close/>
              </a:path>
            </a:pathLst>
          </a:custGeom>
          <a:solidFill>
            <a:srgbClr val="18283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2" name="object 222"/>
          <p:cNvSpPr/>
          <p:nvPr/>
        </p:nvSpPr>
        <p:spPr>
          <a:xfrm>
            <a:off x="6713401" y="1600246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29" h="11430">
                <a:moveTo>
                  <a:pt x="11259" y="0"/>
                </a:moveTo>
                <a:lnTo>
                  <a:pt x="0" y="0"/>
                </a:lnTo>
                <a:lnTo>
                  <a:pt x="0" y="11224"/>
                </a:lnTo>
                <a:lnTo>
                  <a:pt x="11259" y="11224"/>
                </a:lnTo>
                <a:lnTo>
                  <a:pt x="11259" y="0"/>
                </a:lnTo>
                <a:close/>
              </a:path>
            </a:pathLst>
          </a:custGeom>
          <a:solidFill>
            <a:srgbClr val="18283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3" name="object 223"/>
          <p:cNvSpPr/>
          <p:nvPr/>
        </p:nvSpPr>
        <p:spPr>
          <a:xfrm>
            <a:off x="6713401" y="1544125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29" h="11430">
                <a:moveTo>
                  <a:pt x="11259" y="0"/>
                </a:moveTo>
                <a:lnTo>
                  <a:pt x="0" y="0"/>
                </a:lnTo>
                <a:lnTo>
                  <a:pt x="0" y="11224"/>
                </a:lnTo>
                <a:lnTo>
                  <a:pt x="11259" y="11224"/>
                </a:lnTo>
                <a:lnTo>
                  <a:pt x="11259" y="0"/>
                </a:lnTo>
                <a:close/>
              </a:path>
            </a:pathLst>
          </a:custGeom>
          <a:solidFill>
            <a:srgbClr val="18283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4" name="object 224"/>
          <p:cNvSpPr/>
          <p:nvPr/>
        </p:nvSpPr>
        <p:spPr>
          <a:xfrm>
            <a:off x="6713401" y="1488003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29" h="11430">
                <a:moveTo>
                  <a:pt x="11259" y="0"/>
                </a:moveTo>
                <a:lnTo>
                  <a:pt x="0" y="0"/>
                </a:lnTo>
                <a:lnTo>
                  <a:pt x="0" y="11224"/>
                </a:lnTo>
                <a:lnTo>
                  <a:pt x="11259" y="11224"/>
                </a:lnTo>
                <a:lnTo>
                  <a:pt x="11259" y="0"/>
                </a:lnTo>
                <a:close/>
              </a:path>
            </a:pathLst>
          </a:custGeom>
          <a:solidFill>
            <a:srgbClr val="18283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5" name="object 225"/>
          <p:cNvSpPr/>
          <p:nvPr/>
        </p:nvSpPr>
        <p:spPr>
          <a:xfrm>
            <a:off x="6713401" y="1431881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29" h="11430">
                <a:moveTo>
                  <a:pt x="11259" y="0"/>
                </a:moveTo>
                <a:lnTo>
                  <a:pt x="0" y="0"/>
                </a:lnTo>
                <a:lnTo>
                  <a:pt x="0" y="11224"/>
                </a:lnTo>
                <a:lnTo>
                  <a:pt x="11259" y="11224"/>
                </a:lnTo>
                <a:lnTo>
                  <a:pt x="11259" y="0"/>
                </a:lnTo>
                <a:close/>
              </a:path>
            </a:pathLst>
          </a:custGeom>
          <a:solidFill>
            <a:srgbClr val="18283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6" name="object 226"/>
          <p:cNvSpPr/>
          <p:nvPr/>
        </p:nvSpPr>
        <p:spPr>
          <a:xfrm>
            <a:off x="6713401" y="1375760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29" h="11430">
                <a:moveTo>
                  <a:pt x="11259" y="0"/>
                </a:moveTo>
                <a:lnTo>
                  <a:pt x="0" y="0"/>
                </a:lnTo>
                <a:lnTo>
                  <a:pt x="0" y="11224"/>
                </a:lnTo>
                <a:lnTo>
                  <a:pt x="11259" y="11224"/>
                </a:lnTo>
                <a:lnTo>
                  <a:pt x="11259" y="0"/>
                </a:lnTo>
                <a:close/>
              </a:path>
            </a:pathLst>
          </a:custGeom>
          <a:solidFill>
            <a:srgbClr val="18283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7" name="object 227"/>
          <p:cNvSpPr/>
          <p:nvPr/>
        </p:nvSpPr>
        <p:spPr>
          <a:xfrm>
            <a:off x="6713401" y="1319638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29" h="11430">
                <a:moveTo>
                  <a:pt x="11259" y="0"/>
                </a:moveTo>
                <a:lnTo>
                  <a:pt x="0" y="0"/>
                </a:lnTo>
                <a:lnTo>
                  <a:pt x="0" y="11224"/>
                </a:lnTo>
                <a:lnTo>
                  <a:pt x="11259" y="11224"/>
                </a:lnTo>
                <a:lnTo>
                  <a:pt x="11259" y="0"/>
                </a:lnTo>
                <a:close/>
              </a:path>
            </a:pathLst>
          </a:custGeom>
          <a:solidFill>
            <a:srgbClr val="18283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8" name="object 228"/>
          <p:cNvSpPr/>
          <p:nvPr/>
        </p:nvSpPr>
        <p:spPr>
          <a:xfrm>
            <a:off x="6713401" y="1263517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29" h="11430">
                <a:moveTo>
                  <a:pt x="11259" y="0"/>
                </a:moveTo>
                <a:lnTo>
                  <a:pt x="0" y="0"/>
                </a:lnTo>
                <a:lnTo>
                  <a:pt x="0" y="11224"/>
                </a:lnTo>
                <a:lnTo>
                  <a:pt x="11259" y="11224"/>
                </a:lnTo>
                <a:lnTo>
                  <a:pt x="11259" y="0"/>
                </a:lnTo>
                <a:close/>
              </a:path>
            </a:pathLst>
          </a:custGeom>
          <a:solidFill>
            <a:srgbClr val="18283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9" name="object 229"/>
          <p:cNvSpPr/>
          <p:nvPr/>
        </p:nvSpPr>
        <p:spPr>
          <a:xfrm>
            <a:off x="6713401" y="1207395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29" h="11430">
                <a:moveTo>
                  <a:pt x="11259" y="0"/>
                </a:moveTo>
                <a:lnTo>
                  <a:pt x="0" y="0"/>
                </a:lnTo>
                <a:lnTo>
                  <a:pt x="0" y="11224"/>
                </a:lnTo>
                <a:lnTo>
                  <a:pt x="11259" y="11224"/>
                </a:lnTo>
                <a:lnTo>
                  <a:pt x="11259" y="0"/>
                </a:lnTo>
                <a:close/>
              </a:path>
            </a:pathLst>
          </a:custGeom>
          <a:solidFill>
            <a:srgbClr val="18283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0" name="object 230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10"/>
              <a:t>siesa.com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531622" y="1691385"/>
            <a:ext cx="3190240" cy="1760855"/>
            <a:chOff x="531622" y="1691385"/>
            <a:chExt cx="3190240" cy="1760855"/>
          </a:xfrm>
        </p:grpSpPr>
        <p:sp>
          <p:nvSpPr>
            <p:cNvPr id="3" name="object 3"/>
            <p:cNvSpPr/>
            <p:nvPr/>
          </p:nvSpPr>
          <p:spPr>
            <a:xfrm>
              <a:off x="537972" y="1697735"/>
              <a:ext cx="3177540" cy="1748155"/>
            </a:xfrm>
            <a:custGeom>
              <a:avLst/>
              <a:gdLst/>
              <a:ahLst/>
              <a:cxnLst/>
              <a:rect l="l" t="t" r="r" b="b"/>
              <a:pathLst>
                <a:path w="3177540" h="1748154">
                  <a:moveTo>
                    <a:pt x="3177540" y="0"/>
                  </a:moveTo>
                  <a:lnTo>
                    <a:pt x="0" y="0"/>
                  </a:lnTo>
                  <a:lnTo>
                    <a:pt x="0" y="1748027"/>
                  </a:lnTo>
                  <a:lnTo>
                    <a:pt x="3177540" y="1748027"/>
                  </a:lnTo>
                  <a:lnTo>
                    <a:pt x="3177540" y="0"/>
                  </a:lnTo>
                  <a:close/>
                </a:path>
              </a:pathLst>
            </a:custGeom>
            <a:solidFill>
              <a:srgbClr val="2C70E6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" name="object 4"/>
            <p:cNvSpPr/>
            <p:nvPr/>
          </p:nvSpPr>
          <p:spPr>
            <a:xfrm>
              <a:off x="537972" y="1697735"/>
              <a:ext cx="3177540" cy="1748155"/>
            </a:xfrm>
            <a:custGeom>
              <a:avLst/>
              <a:gdLst/>
              <a:ahLst/>
              <a:cxnLst/>
              <a:rect l="l" t="t" r="r" b="b"/>
              <a:pathLst>
                <a:path w="3177540" h="1748154">
                  <a:moveTo>
                    <a:pt x="0" y="1748027"/>
                  </a:moveTo>
                  <a:lnTo>
                    <a:pt x="3177540" y="1748027"/>
                  </a:lnTo>
                  <a:lnTo>
                    <a:pt x="3177540" y="0"/>
                  </a:lnTo>
                  <a:lnTo>
                    <a:pt x="0" y="0"/>
                  </a:lnTo>
                  <a:lnTo>
                    <a:pt x="0" y="1748027"/>
                  </a:lnTo>
                  <a:close/>
                </a:path>
              </a:pathLst>
            </a:custGeom>
            <a:ln w="12699">
              <a:solidFill>
                <a:srgbClr val="949494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5" name="object 5"/>
            <p:cNvSpPr/>
            <p:nvPr/>
          </p:nvSpPr>
          <p:spPr>
            <a:xfrm>
              <a:off x="1209282" y="2307613"/>
              <a:ext cx="1831055" cy="528600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392988" y="354329"/>
            <a:ext cx="855980" cy="39116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-5"/>
              <a:t>Logos</a:t>
            </a:r>
          </a:p>
        </p:txBody>
      </p:sp>
      <p:sp>
        <p:nvSpPr>
          <p:cNvPr id="7" name="object 7"/>
          <p:cNvSpPr/>
          <p:nvPr/>
        </p:nvSpPr>
        <p:spPr>
          <a:xfrm>
            <a:off x="5855958" y="2307613"/>
            <a:ext cx="1831055" cy="5286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10"/>
              <a:t>siesa.com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7210023" y="4356743"/>
            <a:ext cx="1574590" cy="53624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8093456" y="381965"/>
            <a:ext cx="63627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-10" b="1">
                <a:solidFill>
                  <a:srgbClr val="18283E"/>
                </a:solidFill>
                <a:latin typeface="Arial"/>
                <a:cs typeface="Arial"/>
              </a:rPr>
              <a:t>s</a:t>
            </a:r>
            <a:r>
              <a:rPr dirty="0" sz="1000" spc="-5" b="1">
                <a:solidFill>
                  <a:srgbClr val="18283E"/>
                </a:solidFill>
                <a:latin typeface="Arial"/>
                <a:cs typeface="Arial"/>
              </a:rPr>
              <a:t>i</a:t>
            </a:r>
            <a:r>
              <a:rPr dirty="0" sz="1000" spc="-10" b="1">
                <a:solidFill>
                  <a:srgbClr val="18283E"/>
                </a:solidFill>
                <a:latin typeface="Arial"/>
                <a:cs typeface="Arial"/>
              </a:rPr>
              <a:t>e</a:t>
            </a:r>
            <a:r>
              <a:rPr dirty="0" sz="1000" spc="-10" b="1">
                <a:solidFill>
                  <a:srgbClr val="18283E"/>
                </a:solidFill>
                <a:latin typeface="Arial"/>
                <a:cs typeface="Arial"/>
              </a:rPr>
              <a:t>sa</a:t>
            </a:r>
            <a:r>
              <a:rPr dirty="0" sz="1000" spc="-5" b="1">
                <a:solidFill>
                  <a:srgbClr val="18283E"/>
                </a:solidFill>
                <a:latin typeface="Arial"/>
                <a:cs typeface="Arial"/>
              </a:rPr>
              <a:t>.</a:t>
            </a:r>
            <a:r>
              <a:rPr dirty="0" sz="1000" spc="-10" b="1">
                <a:solidFill>
                  <a:srgbClr val="18283E"/>
                </a:solidFill>
                <a:latin typeface="Arial"/>
                <a:cs typeface="Arial"/>
              </a:rPr>
              <a:t>c</a:t>
            </a:r>
            <a:r>
              <a:rPr dirty="0" sz="1000" spc="-5" b="1">
                <a:solidFill>
                  <a:srgbClr val="18283E"/>
                </a:solidFill>
                <a:latin typeface="Arial"/>
                <a:cs typeface="Arial"/>
              </a:rPr>
              <a:t>om</a:t>
            </a:r>
            <a:endParaRPr sz="100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424433" y="787145"/>
            <a:ext cx="457200" cy="0"/>
          </a:xfrm>
          <a:custGeom>
            <a:avLst/>
            <a:gdLst/>
            <a:ahLst/>
            <a:cxnLst/>
            <a:rect l="l" t="t" r="r" b="b"/>
            <a:pathLst>
              <a:path w="457200" h="0">
                <a:moveTo>
                  <a:pt x="0" y="0"/>
                </a:moveTo>
                <a:lnTo>
                  <a:pt x="457200" y="0"/>
                </a:lnTo>
              </a:path>
            </a:pathLst>
          </a:custGeom>
          <a:ln w="25400">
            <a:solidFill>
              <a:srgbClr val="2C70E6"/>
            </a:solidFill>
          </a:ln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24433" y="787145"/>
            <a:ext cx="457200" cy="0"/>
          </a:xfrm>
          <a:custGeom>
            <a:avLst/>
            <a:gdLst/>
            <a:ahLst/>
            <a:cxnLst/>
            <a:rect l="l" t="t" r="r" b="b"/>
            <a:pathLst>
              <a:path w="457200" h="0">
                <a:moveTo>
                  <a:pt x="0" y="0"/>
                </a:moveTo>
                <a:lnTo>
                  <a:pt x="457200" y="0"/>
                </a:lnTo>
              </a:path>
            </a:pathLst>
          </a:custGeom>
          <a:ln w="25400">
            <a:solidFill>
              <a:srgbClr val="2C70E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7210023" y="345575"/>
            <a:ext cx="1574590" cy="53624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10"/>
              <a:t>siesa.com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24433" y="787145"/>
            <a:ext cx="457200" cy="0"/>
          </a:xfrm>
          <a:custGeom>
            <a:avLst/>
            <a:gdLst/>
            <a:ahLst/>
            <a:cxnLst/>
            <a:rect l="l" t="t" r="r" b="b"/>
            <a:pathLst>
              <a:path w="457200" h="0">
                <a:moveTo>
                  <a:pt x="0" y="0"/>
                </a:moveTo>
                <a:lnTo>
                  <a:pt x="457200" y="0"/>
                </a:lnTo>
              </a:path>
            </a:pathLst>
          </a:custGeom>
          <a:ln w="25400">
            <a:solidFill>
              <a:srgbClr val="2C70E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7210023" y="345575"/>
            <a:ext cx="1574590" cy="53624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10"/>
              <a:t>siesa.com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7016505" y="397177"/>
            <a:ext cx="1765564" cy="51045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10"/>
              <a:t>siesa.com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11555" y="874598"/>
            <a:ext cx="788670" cy="3917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>
                <a:solidFill>
                  <a:srgbClr val="FFFFFF"/>
                </a:solidFill>
                <a:latin typeface="Arial"/>
                <a:cs typeface="Arial"/>
              </a:rPr>
              <a:t>Título</a:t>
            </a:r>
            <a:endParaRPr sz="24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11555" y="1529918"/>
            <a:ext cx="572135" cy="3003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spc="-190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dirty="0" sz="1800" spc="-1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dirty="0" sz="1800" spc="-15">
                <a:solidFill>
                  <a:srgbClr val="FFFFFF"/>
                </a:solidFill>
                <a:latin typeface="Arial"/>
                <a:cs typeface="Arial"/>
              </a:rPr>
              <a:t>x</a:t>
            </a:r>
            <a:r>
              <a:rPr dirty="0" sz="1800">
                <a:solidFill>
                  <a:srgbClr val="FFFFFF"/>
                </a:solidFill>
                <a:latin typeface="Arial"/>
                <a:cs typeface="Arial"/>
              </a:rPr>
              <a:t>to</a:t>
            </a:r>
            <a:endParaRPr sz="180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543305" y="1311402"/>
            <a:ext cx="457200" cy="0"/>
          </a:xfrm>
          <a:custGeom>
            <a:avLst/>
            <a:gdLst/>
            <a:ahLst/>
            <a:cxnLst/>
            <a:rect l="l" t="t" r="r" b="b"/>
            <a:pathLst>
              <a:path w="457200" h="0">
                <a:moveTo>
                  <a:pt x="0" y="0"/>
                </a:moveTo>
                <a:lnTo>
                  <a:pt x="457200" y="0"/>
                </a:lnTo>
              </a:path>
            </a:pathLst>
          </a:custGeom>
          <a:ln w="25400">
            <a:solidFill>
              <a:srgbClr val="18283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10"/>
              <a:t>siesa.com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4000" cy="5143500"/>
          </a:xfrm>
          <a:custGeom>
            <a:avLst/>
            <a:gdLst/>
            <a:ahLst/>
            <a:cxnLst/>
            <a:rect l="l" t="t" r="r" b="b"/>
            <a:pathLst>
              <a:path w="9144000" h="5143500">
                <a:moveTo>
                  <a:pt x="9144000" y="0"/>
                </a:moveTo>
                <a:lnTo>
                  <a:pt x="0" y="0"/>
                </a:lnTo>
                <a:lnTo>
                  <a:pt x="0" y="5143500"/>
                </a:lnTo>
                <a:lnTo>
                  <a:pt x="9144000" y="5143500"/>
                </a:lnTo>
                <a:lnTo>
                  <a:pt x="9144000" y="0"/>
                </a:lnTo>
                <a:close/>
              </a:path>
            </a:pathLst>
          </a:custGeom>
          <a:solidFill>
            <a:srgbClr val="2C70E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7016505" y="397177"/>
            <a:ext cx="1765564" cy="51045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511555" y="874598"/>
            <a:ext cx="788670" cy="3917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>
                <a:solidFill>
                  <a:srgbClr val="FFFFFF"/>
                </a:solidFill>
                <a:latin typeface="Arial"/>
                <a:cs typeface="Arial"/>
              </a:rPr>
              <a:t>Título</a:t>
            </a:r>
            <a:endParaRPr sz="24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11555" y="1529918"/>
            <a:ext cx="572135" cy="3003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spc="-190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dirty="0" sz="1800" spc="-1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dirty="0" sz="1800" spc="-15">
                <a:solidFill>
                  <a:srgbClr val="FFFFFF"/>
                </a:solidFill>
                <a:latin typeface="Arial"/>
                <a:cs typeface="Arial"/>
              </a:rPr>
              <a:t>x</a:t>
            </a:r>
            <a:r>
              <a:rPr dirty="0" sz="1800">
                <a:solidFill>
                  <a:srgbClr val="FFFFFF"/>
                </a:solidFill>
                <a:latin typeface="Arial"/>
                <a:cs typeface="Arial"/>
              </a:rPr>
              <a:t>to</a:t>
            </a:r>
            <a:endParaRPr sz="1800">
              <a:latin typeface="Arial"/>
              <a:cs typeface="Arial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543305" y="1311402"/>
            <a:ext cx="457200" cy="0"/>
          </a:xfrm>
          <a:custGeom>
            <a:avLst/>
            <a:gdLst/>
            <a:ahLst/>
            <a:cxnLst/>
            <a:rect l="l" t="t" r="r" b="b"/>
            <a:pathLst>
              <a:path w="457200" h="0">
                <a:moveTo>
                  <a:pt x="0" y="0"/>
                </a:moveTo>
                <a:lnTo>
                  <a:pt x="457200" y="0"/>
                </a:lnTo>
              </a:path>
            </a:pathLst>
          </a:custGeom>
          <a:ln w="25400">
            <a:solidFill>
              <a:srgbClr val="18283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10"/>
              <a:t>siesa.com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4000" cy="5143500"/>
          </a:xfrm>
          <a:custGeom>
            <a:avLst/>
            <a:gdLst/>
            <a:ahLst/>
            <a:cxnLst/>
            <a:rect l="l" t="t" r="r" b="b"/>
            <a:pathLst>
              <a:path w="9144000" h="5143500">
                <a:moveTo>
                  <a:pt x="9144000" y="0"/>
                </a:moveTo>
                <a:lnTo>
                  <a:pt x="0" y="0"/>
                </a:lnTo>
                <a:lnTo>
                  <a:pt x="0" y="5143500"/>
                </a:lnTo>
                <a:lnTo>
                  <a:pt x="9144000" y="5143500"/>
                </a:lnTo>
                <a:lnTo>
                  <a:pt x="9144000" y="0"/>
                </a:lnTo>
                <a:close/>
              </a:path>
            </a:pathLst>
          </a:custGeom>
          <a:solidFill>
            <a:srgbClr val="2C70E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7016505" y="397177"/>
            <a:ext cx="1765564" cy="51045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0" y="9142"/>
            <a:ext cx="4571999" cy="513435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ctr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931035">
              <a:lnSpc>
                <a:spcPct val="100000"/>
              </a:lnSpc>
              <a:spcBef>
                <a:spcPts val="100"/>
              </a:spcBef>
            </a:pPr>
            <a:r>
              <a:rPr dirty="0">
                <a:solidFill>
                  <a:srgbClr val="FFFFFF"/>
                </a:solidFill>
              </a:rPr>
              <a:t>Título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5137150" y="1881377"/>
            <a:ext cx="571500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spc="-190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dirty="0" sz="1800" spc="-5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dirty="0" sz="1800" spc="-25">
                <a:solidFill>
                  <a:srgbClr val="FFFFFF"/>
                </a:solidFill>
                <a:latin typeface="Arial"/>
                <a:cs typeface="Arial"/>
              </a:rPr>
              <a:t>x</a:t>
            </a:r>
            <a:r>
              <a:rPr dirty="0" sz="1800">
                <a:solidFill>
                  <a:srgbClr val="FFFFFF"/>
                </a:solidFill>
                <a:latin typeface="Arial"/>
                <a:cs typeface="Arial"/>
              </a:rPr>
              <a:t>to</a:t>
            </a:r>
            <a:endParaRPr sz="1800">
              <a:latin typeface="Arial"/>
              <a:cs typeface="Arial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5168646" y="1661922"/>
            <a:ext cx="457200" cy="0"/>
          </a:xfrm>
          <a:custGeom>
            <a:avLst/>
            <a:gdLst/>
            <a:ahLst/>
            <a:cxnLst/>
            <a:rect l="l" t="t" r="r" b="b"/>
            <a:pathLst>
              <a:path w="457200" h="0">
                <a:moveTo>
                  <a:pt x="0" y="0"/>
                </a:moveTo>
                <a:lnTo>
                  <a:pt x="457200" y="0"/>
                </a:lnTo>
              </a:path>
            </a:pathLst>
          </a:custGeom>
          <a:ln w="25400">
            <a:solidFill>
              <a:srgbClr val="18283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10"/>
              <a:t>siesa.com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4571999" cy="514349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ctr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931035">
              <a:lnSpc>
                <a:spcPct val="100000"/>
              </a:lnSpc>
              <a:spcBef>
                <a:spcPts val="100"/>
              </a:spcBef>
            </a:pPr>
            <a:r>
              <a:rPr dirty="0">
                <a:solidFill>
                  <a:srgbClr val="FFFFFF"/>
                </a:solidFill>
              </a:rPr>
              <a:t>Título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5137150" y="1966341"/>
            <a:ext cx="571500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spc="-190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dirty="0" sz="1800" spc="-5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dirty="0" sz="1800" spc="-25">
                <a:solidFill>
                  <a:srgbClr val="FFFFFF"/>
                </a:solidFill>
                <a:latin typeface="Arial"/>
                <a:cs typeface="Arial"/>
              </a:rPr>
              <a:t>x</a:t>
            </a:r>
            <a:r>
              <a:rPr dirty="0" sz="1800">
                <a:solidFill>
                  <a:srgbClr val="FFFFFF"/>
                </a:solidFill>
                <a:latin typeface="Arial"/>
                <a:cs typeface="Arial"/>
              </a:rPr>
              <a:t>to</a:t>
            </a:r>
            <a:endParaRPr sz="1800">
              <a:latin typeface="Arial"/>
              <a:cs typeface="Aria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5168646" y="1661922"/>
            <a:ext cx="457200" cy="0"/>
          </a:xfrm>
          <a:custGeom>
            <a:avLst/>
            <a:gdLst/>
            <a:ahLst/>
            <a:cxnLst/>
            <a:rect l="l" t="t" r="r" b="b"/>
            <a:pathLst>
              <a:path w="457200" h="0">
                <a:moveTo>
                  <a:pt x="0" y="0"/>
                </a:moveTo>
                <a:lnTo>
                  <a:pt x="457200" y="0"/>
                </a:lnTo>
              </a:path>
            </a:pathLst>
          </a:custGeom>
          <a:ln w="25400">
            <a:solidFill>
              <a:srgbClr val="2C70E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10"/>
              <a:t>siesa.com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Juliana Reina</dc:creator>
  <dc:title>PowerPoint Presentation</dc:title>
  <dcterms:created xsi:type="dcterms:W3CDTF">2021-03-09T15:46:28Z</dcterms:created>
  <dcterms:modified xsi:type="dcterms:W3CDTF">2021-03-09T15:46:28Z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2021-03-09T00:00:00Z</vt:filetime>
  </property>
  <property fmtid="{D5CDD505-2E9C-101B-9397-08002B2CF9AE}" pid="3" name="Creator">
    <vt:lpwstr>Microsoft® PowerPoint® for Microsoft 365</vt:lpwstr>
  </property>
  <property fmtid="{D5CDD505-2E9C-101B-9397-08002B2CF9AE}" pid="4" name="LastSaved">
    <vt:filetime>2021-03-09T00:00:00Z</vt:filetime>
  </property>
</Properties>
</file>