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70EB"/>
    <a:srgbClr val="103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4"/>
    <p:restoredTop sz="94633"/>
  </p:normalViewPr>
  <p:slideViewPr>
    <p:cSldViewPr snapToGrid="0" snapToObjects="1">
      <p:cViewPr varScale="1">
        <p:scale>
          <a:sx n="102" d="100"/>
          <a:sy n="102" d="100"/>
        </p:scale>
        <p:origin x="200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0E668-0532-E049-9DA1-494B1EEECC81}" type="datetimeFigureOut">
              <a:rPr lang="en-CO" smtClean="0"/>
              <a:t>3/30/20</a:t>
            </a:fld>
            <a:endParaRPr lang="en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F9C18-DF46-FE41-9148-4C576D24ABB5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3731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51537-B8F6-0C40-8C56-F5EF3564E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DB125-434E-8F45-A128-6D65736AB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8478" y="3730636"/>
            <a:ext cx="4275044" cy="444500"/>
          </a:xfrm>
          <a:solidFill>
            <a:srgbClr val="2D70EB"/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O" dirty="0"/>
          </a:p>
        </p:txBody>
      </p:sp>
    </p:spTree>
    <p:extLst>
      <p:ext uri="{BB962C8B-B14F-4D97-AF65-F5344CB8AC3E}">
        <p14:creationId xmlns:p14="http://schemas.microsoft.com/office/powerpoint/2010/main" val="305018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F789EFE-3C68-5746-BDC2-4A2A27DBE42F}"/>
              </a:ext>
            </a:extLst>
          </p:cNvPr>
          <p:cNvSpPr/>
          <p:nvPr userDrawn="1"/>
        </p:nvSpPr>
        <p:spPr>
          <a:xfrm>
            <a:off x="0" y="6116638"/>
            <a:ext cx="12192000" cy="741362"/>
          </a:xfrm>
          <a:prstGeom prst="rect">
            <a:avLst/>
          </a:prstGeom>
          <a:solidFill>
            <a:srgbClr val="2D7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6A8FDB-1C1E-B64A-8023-989BCED513AF}"/>
              </a:ext>
            </a:extLst>
          </p:cNvPr>
          <p:cNvSpPr/>
          <p:nvPr userDrawn="1"/>
        </p:nvSpPr>
        <p:spPr>
          <a:xfrm>
            <a:off x="8752115" y="6116638"/>
            <a:ext cx="3439886" cy="741362"/>
          </a:xfrm>
          <a:prstGeom prst="rect">
            <a:avLst/>
          </a:prstGeom>
          <a:solidFill>
            <a:srgbClr val="1031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8FE13-9945-454F-8694-BC20CA490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7334"/>
            <a:ext cx="10515600" cy="2852737"/>
          </a:xfrm>
        </p:spPr>
        <p:txBody>
          <a:bodyPr anchor="b"/>
          <a:lstStyle>
            <a:lvl1pPr algn="l">
              <a:defRPr sz="60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3F6FA-7A70-D749-86A9-73D3F9DD0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3705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C60BD8D6-9EA6-CD48-B106-5DD2CDD1F4DA}"/>
              </a:ext>
            </a:extLst>
          </p:cNvPr>
          <p:cNvSpPr txBox="1">
            <a:spLocks/>
          </p:cNvSpPr>
          <p:nvPr userDrawn="1"/>
        </p:nvSpPr>
        <p:spPr>
          <a:xfrm>
            <a:off x="423553" y="465489"/>
            <a:ext cx="1151907" cy="2612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20"/>
              </a:lnSpc>
            </a:pPr>
            <a:r>
              <a:rPr lang="es-CO" sz="1600" dirty="0">
                <a:solidFill>
                  <a:srgbClr val="2D70EB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siesa.com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65E877-31B3-7E42-904F-42B829C1BA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4115" y="6194085"/>
            <a:ext cx="1915885" cy="578757"/>
          </a:xfrm>
          <a:prstGeom prst="rect">
            <a:avLst/>
          </a:prstGeo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E52DA30-A6D3-6740-A1DB-1B7DE46712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24742" y="6194086"/>
            <a:ext cx="6585857" cy="57819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CO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C39F38-FCDE-1543-8C46-551D82ED0714}"/>
              </a:ext>
            </a:extLst>
          </p:cNvPr>
          <p:cNvSpPr/>
          <p:nvPr userDrawn="1"/>
        </p:nvSpPr>
        <p:spPr>
          <a:xfrm>
            <a:off x="580901" y="5964234"/>
            <a:ext cx="708561" cy="889628"/>
          </a:xfrm>
          <a:prstGeom prst="rect">
            <a:avLst/>
          </a:prstGeom>
          <a:solidFill>
            <a:srgbClr val="1031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57659AFB-A7A2-FF45-B289-42CCFE627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2519" y="6275700"/>
            <a:ext cx="445324" cy="365125"/>
          </a:xfrm>
        </p:spPr>
        <p:txBody>
          <a:bodyPr/>
          <a:lstStyle>
            <a:lvl1pPr algn="ctr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452B8C-EAAB-CF45-AFC7-54D55BFEA763}" type="slidenum">
              <a:rPr lang="en-CO" smtClean="0"/>
              <a:pPr/>
              <a:t>‹#›</a:t>
            </a:fld>
            <a:endParaRPr lang="en-CO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3C06F0C-A39B-9348-9318-6BBB93EFB202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935181" y="2993228"/>
            <a:ext cx="4289962" cy="444500"/>
          </a:xfrm>
          <a:solidFill>
            <a:srgbClr val="2D70EB"/>
          </a:solidFill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O" dirty="0"/>
          </a:p>
        </p:txBody>
      </p:sp>
    </p:spTree>
    <p:extLst>
      <p:ext uri="{BB962C8B-B14F-4D97-AF65-F5344CB8AC3E}">
        <p14:creationId xmlns:p14="http://schemas.microsoft.com/office/powerpoint/2010/main" val="118198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30EF2-7A5C-F343-AF46-A66DB182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7882"/>
            <a:ext cx="10515600" cy="65586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73EB5-F94A-C947-BB44-904A983EE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8119"/>
            <a:ext cx="10515600" cy="308350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6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O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5A347B21-18FD-804E-9799-63551A11E479}"/>
              </a:ext>
            </a:extLst>
          </p:cNvPr>
          <p:cNvSpPr txBox="1">
            <a:spLocks/>
          </p:cNvSpPr>
          <p:nvPr userDrawn="1"/>
        </p:nvSpPr>
        <p:spPr>
          <a:xfrm>
            <a:off x="423553" y="465489"/>
            <a:ext cx="1151907" cy="2612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20"/>
              </a:lnSpc>
            </a:pPr>
            <a:r>
              <a:rPr lang="es-CO" sz="1600" dirty="0">
                <a:solidFill>
                  <a:srgbClr val="2D70EB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siesa.com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4C6CB8-B817-E84E-B2F7-051F291503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060" y="2484665"/>
            <a:ext cx="304800" cy="381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08A2BE2C-B2DF-8748-ABD0-2109401C309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838200" y="2076563"/>
            <a:ext cx="10515600" cy="344096"/>
          </a:xfrm>
          <a:noFill/>
        </p:spPr>
        <p:txBody>
          <a:bodyPr/>
          <a:lstStyle>
            <a:lvl1pPr marL="0" indent="0" algn="l">
              <a:buNone/>
              <a:defRPr sz="2400">
                <a:solidFill>
                  <a:srgbClr val="2D70E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O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0F985C-A136-B24D-9580-D7EA32AD273D}"/>
              </a:ext>
            </a:extLst>
          </p:cNvPr>
          <p:cNvSpPr/>
          <p:nvPr userDrawn="1"/>
        </p:nvSpPr>
        <p:spPr>
          <a:xfrm>
            <a:off x="0" y="6116638"/>
            <a:ext cx="12192000" cy="741362"/>
          </a:xfrm>
          <a:prstGeom prst="rect">
            <a:avLst/>
          </a:prstGeom>
          <a:solidFill>
            <a:srgbClr val="2D7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4D84D0-CB14-5C41-86B9-F8EC6DB0970D}"/>
              </a:ext>
            </a:extLst>
          </p:cNvPr>
          <p:cNvSpPr/>
          <p:nvPr userDrawn="1"/>
        </p:nvSpPr>
        <p:spPr>
          <a:xfrm>
            <a:off x="8752115" y="6116638"/>
            <a:ext cx="3439886" cy="741362"/>
          </a:xfrm>
          <a:prstGeom prst="rect">
            <a:avLst/>
          </a:prstGeom>
          <a:solidFill>
            <a:srgbClr val="1031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12FED3-F12E-C443-83C0-6F3E7172CE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14115" y="6194085"/>
            <a:ext cx="1915885" cy="578757"/>
          </a:xfrm>
          <a:prstGeom prst="rect">
            <a:avLst/>
          </a:prstGeom>
        </p:spPr>
      </p:pic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9BB2BDAE-A3AD-2E4C-98B4-E395CB770B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24742" y="6194086"/>
            <a:ext cx="6585857" cy="57819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CO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865794-16FE-7E41-BCE6-8A37454A5EE6}"/>
              </a:ext>
            </a:extLst>
          </p:cNvPr>
          <p:cNvSpPr/>
          <p:nvPr userDrawn="1"/>
        </p:nvSpPr>
        <p:spPr>
          <a:xfrm>
            <a:off x="580901" y="5964234"/>
            <a:ext cx="708561" cy="889628"/>
          </a:xfrm>
          <a:prstGeom prst="rect">
            <a:avLst/>
          </a:prstGeom>
          <a:solidFill>
            <a:srgbClr val="1031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15" name="Slide Number Placeholder 8">
            <a:extLst>
              <a:ext uri="{FF2B5EF4-FFF2-40B4-BE49-F238E27FC236}">
                <a16:creationId xmlns:a16="http://schemas.microsoft.com/office/drawing/2014/main" id="{8669EB36-1EB2-7640-B021-3FC2EECEA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2519" y="6275700"/>
            <a:ext cx="445324" cy="365125"/>
          </a:xfrm>
        </p:spPr>
        <p:txBody>
          <a:bodyPr/>
          <a:lstStyle>
            <a:lvl1pPr algn="ctr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452B8C-EAAB-CF45-AFC7-54D55BFEA763}" type="slidenum">
              <a:rPr lang="en-CO" smtClean="0"/>
              <a:pPr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74586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86AF9-9A3F-B54E-A9C0-6496A6372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3C877-F1DB-104E-BEF2-4BA5B4EE8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DD4C2-35AC-1E49-9416-C3B04163F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A9503-B053-BA4F-BEDA-FD6E34251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2309-3397-ED46-B152-4BE3F5D9B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59304-5C86-F84D-881D-66B8A1F3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2B8C-EAAB-CF45-AFC7-54D55BFEA763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45432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A39A-9A17-2A48-96CF-03E8E9D9B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8D10C-653A-194F-A2F5-DBAB101F0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7BF8A-45D7-5444-959F-692828D01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9340BF-F1B2-794D-8BE9-7BD451A94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739AA8-FF74-1643-AF16-7707DECD3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378B1F-257A-054A-8388-0E9CFEECA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52E93A-9B11-D540-8DCB-609B7DF9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98F999-DE9F-2A4C-B20F-F7CC48528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2B8C-EAAB-CF45-AFC7-54D55BFEA763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27324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C1CD6-7C2F-EA40-B255-34DAC09B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E78D2-91CA-2C40-9D58-DCBA44BE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5D9827-EA17-E54F-BF29-CDB4FA62F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45ECFC-462F-3E40-8CE3-0E3E487C8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2B8C-EAAB-CF45-AFC7-54D55BFEA763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22276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1D77DE-9710-194F-A251-85989134B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16FB06-5B23-2A41-941A-72B391F5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28AE3-82CA-524A-8AC1-19A29EC2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2B8C-EAAB-CF45-AFC7-54D55BFEA763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03790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F6231-54FC-A747-96EF-3CA52022A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9EBD2-8593-204A-89CE-70679276D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5B6FD-5150-B946-85DB-7C245BE59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D292F-CC56-244E-8A67-26B3262F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28AFC-B10A-6F45-9B74-F89B527BA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40786-E456-6D44-A221-FF352C47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2B8C-EAAB-CF45-AFC7-54D55BFEA763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01593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F16AD-FC18-7147-B0DE-C53EC1E91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4D618C-4C6F-5B48-811B-B158A335B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BCD5B5-75AB-6544-BE85-FE49FE059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B16427-A4D9-0D49-B0EE-13B0C74B5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92A85-8D43-9347-B60C-E413296BF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A1FF4-5990-2E4C-91DD-00E14FEA6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2B8C-EAAB-CF45-AFC7-54D55BFEA763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76754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9ED511-D308-B649-B895-287B1BF79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4FFA4-64A9-0840-9344-69E37F85B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F7BC1-4E6E-214B-9E40-E9A9E65BC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8C9-7127-D640-A19A-FC04C33F2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A3D7C-63ED-7241-886E-1C958287AD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52B8C-EAAB-CF45-AFC7-54D55BFEA763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5111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3134-7EF4-FC42-B2B2-343E0CE232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9DD33-1728-B74B-85A1-20BAD73358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F697B9-5118-D64C-8F24-E9D63E14327F}"/>
              </a:ext>
            </a:extLst>
          </p:cNvPr>
          <p:cNvSpPr/>
          <p:nvPr/>
        </p:nvSpPr>
        <p:spPr>
          <a:xfrm rot="2700000">
            <a:off x="6028657" y="3669663"/>
            <a:ext cx="121945" cy="121945"/>
          </a:xfrm>
          <a:prstGeom prst="rect">
            <a:avLst/>
          </a:prstGeom>
          <a:solidFill>
            <a:srgbClr val="2D7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93071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FC33A-92D0-4545-9213-B82E2B1E2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B6945-9231-D648-B393-445A1C9DB0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2E8FE-A861-E74D-ABBE-0DA59E0F28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2112D0-84D7-934A-A344-CE7A207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2B8C-EAAB-CF45-AFC7-54D55BFEA763}" type="slidenum">
              <a:rPr lang="en-CO" smtClean="0"/>
              <a:pPr/>
              <a:t>2</a:t>
            </a:fld>
            <a:endParaRPr lang="en-CO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8440F01-F7A6-D544-8872-4289531B023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935181" y="2993228"/>
            <a:ext cx="2930763" cy="444500"/>
          </a:xfrm>
        </p:spPr>
        <p:txBody>
          <a:bodyPr/>
          <a:lstStyle/>
          <a:p>
            <a:endParaRPr lang="en-C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46FBD9-9E7F-8F45-8BBB-8AAD13BA3380}"/>
              </a:ext>
            </a:extLst>
          </p:cNvPr>
          <p:cNvSpPr/>
          <p:nvPr/>
        </p:nvSpPr>
        <p:spPr>
          <a:xfrm rot="2700000">
            <a:off x="1183099" y="3368026"/>
            <a:ext cx="121945" cy="121945"/>
          </a:xfrm>
          <a:prstGeom prst="rect">
            <a:avLst/>
          </a:prstGeom>
          <a:solidFill>
            <a:srgbClr val="2D7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06953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4BDF5-8312-C047-AE43-450A8ED6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4E600-A174-7943-92BD-21B75E0DC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1B96851-2E77-FE42-8BBB-A08256F40349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>
            <a:normAutofit fontScale="92500" lnSpcReduction="20000"/>
          </a:bodyPr>
          <a:lstStyle/>
          <a:p>
            <a:endParaRPr lang="en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BDAAA4-13F4-6741-AD5F-C32F26C0FD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BCED0-BE8C-F44B-BFFE-BB40643D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2B8C-EAAB-CF45-AFC7-54D55BFEA763}" type="slidenum">
              <a:rPr lang="en-CO" smtClean="0"/>
              <a:pPr/>
              <a:t>3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63599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2</Words>
  <Application>Microsoft Macintosh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Juliana Reina</dc:creator>
  <cp:lastModifiedBy>Juliana Reina</cp:lastModifiedBy>
  <cp:revision>11</cp:revision>
  <dcterms:created xsi:type="dcterms:W3CDTF">2020-03-19T23:08:29Z</dcterms:created>
  <dcterms:modified xsi:type="dcterms:W3CDTF">2020-03-30T23:19:34Z</dcterms:modified>
</cp:coreProperties>
</file>